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9"/>
  </p:notesMasterIdLst>
  <p:sldIdLst>
    <p:sldId id="279" r:id="rId2"/>
    <p:sldId id="256" r:id="rId3"/>
    <p:sldId id="272" r:id="rId4"/>
    <p:sldId id="262" r:id="rId5"/>
    <p:sldId id="257" r:id="rId6"/>
    <p:sldId id="260" r:id="rId7"/>
    <p:sldId id="278" r:id="rId8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0"/>
    </p:embeddedFont>
    <p:embeddedFont>
      <p:font typeface="Chivo Light" panose="020B0604020202020204" charset="0"/>
      <p:regular r:id="rId11"/>
      <p:bold r:id="rId12"/>
      <p:italic r:id="rId13"/>
      <p:boldItalic r:id="rId14"/>
    </p:embeddedFont>
    <p:embeddedFont>
      <p:font typeface="Tahoma" panose="020B0604030504040204" pitchFamily="34" charset="0"/>
      <p:regular r:id="rId15"/>
      <p:bold r:id="rId16"/>
    </p:embeddedFont>
    <p:embeddedFont>
      <p:font typeface="Titillium Web" panose="020B0604020202020204" charset="0"/>
      <p:regular r:id="rId17"/>
      <p:bold r:id="rId18"/>
      <p:italic r:id="rId19"/>
      <p:boldItalic r:id="rId20"/>
    </p:embeddedFont>
    <p:embeddedFont>
      <p:font typeface="Titillium Web Light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B355F9-F612-46CE-8711-842655807F6D}">
  <a:tblStyle styleId="{97B355F9-F612-46CE-8711-842655807F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55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gif>
</file>

<file path=ppt/media/image22.jp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7438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1428748"/>
            <a:ext cx="6025500" cy="31488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1428750"/>
            <a:ext cx="2924700" cy="31536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558095" y="1428750"/>
            <a:ext cx="2924700" cy="31536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7DFFB1"/>
            </a:gs>
            <a:gs pos="12000">
              <a:srgbClr val="00AAC6"/>
            </a:gs>
            <a:gs pos="51000">
              <a:srgbClr val="0037B3"/>
            </a:gs>
            <a:gs pos="100000">
              <a:srgbClr val="00001A"/>
            </a:gs>
          </a:gsLst>
          <a:lin ang="135000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428748"/>
            <a:ext cx="6025500" cy="3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7DFFB1"/>
              </a:buClr>
              <a:buSzPts val="2400"/>
              <a:buFont typeface="Titillium Web Light"/>
              <a:buChar char="▰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lvl="1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lvl="2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lvl="3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lvl="4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lvl="5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lvl="6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lvl="7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lvl="8" algn="r">
              <a:buNone/>
              <a:defRPr sz="130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937AAD2A-FB90-47FA-B218-2BBD9D0B0C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56" b="93056" l="5903" r="93750">
                        <a14:foregroundMark x1="17708" y1="31944" x2="20486" y2="56944"/>
                        <a14:foregroundMark x1="8333" y1="43056" x2="7986" y2="62500"/>
                        <a14:foregroundMark x1="23264" y1="66667" x2="23264" y2="81944"/>
                        <a14:foregroundMark x1="23611" y1="51389" x2="23611" y2="51389"/>
                        <a14:foregroundMark x1="26389" y1="55556" x2="26389" y2="55556"/>
                        <a14:foregroundMark x1="26736" y1="68056" x2="26736" y2="68056"/>
                        <a14:foregroundMark x1="26736" y1="76389" x2="26736" y2="76389"/>
                        <a14:foregroundMark x1="28472" y1="70833" x2="28472" y2="70833"/>
                        <a14:foregroundMark x1="32986" y1="72222" x2="32986" y2="72222"/>
                        <a14:foregroundMark x1="36806" y1="66667" x2="36806" y2="66667"/>
                        <a14:foregroundMark x1="42708" y1="72222" x2="42708" y2="72222"/>
                        <a14:foregroundMark x1="40972" y1="73611" x2="40972" y2="73611"/>
                        <a14:foregroundMark x1="49306" y1="70833" x2="49306" y2="70833"/>
                        <a14:foregroundMark x1="52431" y1="72222" x2="52431" y2="72222"/>
                        <a14:foregroundMark x1="59722" y1="68056" x2="59722" y2="68056"/>
                        <a14:foregroundMark x1="66667" y1="63889" x2="66667" y2="63889"/>
                        <a14:foregroundMark x1="81250" y1="41667" x2="81250" y2="41667"/>
                        <a14:foregroundMark x1="81597" y1="36111" x2="81597" y2="36111"/>
                        <a14:foregroundMark x1="85069" y1="16667" x2="85069" y2="16667"/>
                        <a14:foregroundMark x1="78472" y1="65278" x2="78472" y2="65278"/>
                        <a14:foregroundMark x1="74653" y1="65278" x2="74653" y2="65278"/>
                        <a14:foregroundMark x1="86111" y1="68056" x2="86111" y2="68056"/>
                        <a14:foregroundMark x1="88194" y1="61111" x2="88194" y2="61111"/>
                        <a14:foregroundMark x1="92361" y1="70833" x2="92361" y2="70833"/>
                        <a14:foregroundMark x1="90278" y1="86111" x2="90278" y2="86111"/>
                        <a14:foregroundMark x1="89583" y1="72222" x2="89583" y2="72222"/>
                        <a14:foregroundMark x1="88542" y1="77778" x2="88542" y2="77778"/>
                        <a14:backgroundMark x1="47569" y1="26389" x2="62500" y2="25000"/>
                        <a14:backgroundMark x1="30903" y1="37500" x2="63194" y2="34722"/>
                        <a14:backgroundMark x1="54514" y1="68056" x2="54514" y2="68056"/>
                        <a14:backgroundMark x1="43403" y1="66667" x2="43403" y2="66667"/>
                        <a14:backgroundMark x1="34722" y1="68056" x2="34722" y2="680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21196"/>
            <a:ext cx="5904656" cy="1476164"/>
          </a:xfrm>
          <a:prstGeom prst="rect">
            <a:avLst/>
          </a:prstGeom>
        </p:spPr>
      </p:pic>
      <p:sp>
        <p:nvSpPr>
          <p:cNvPr id="6" name="Google Shape;294;p31">
            <a:extLst>
              <a:ext uri="{FF2B5EF4-FFF2-40B4-BE49-F238E27FC236}">
                <a16:creationId xmlns:a16="http://schemas.microsoft.com/office/drawing/2014/main" id="{931857C2-415F-43C1-8BFE-97B98D2107CA}"/>
              </a:ext>
            </a:extLst>
          </p:cNvPr>
          <p:cNvSpPr txBox="1">
            <a:spLocks/>
          </p:cNvSpPr>
          <p:nvPr/>
        </p:nvSpPr>
        <p:spPr>
          <a:xfrm>
            <a:off x="1619672" y="2080261"/>
            <a:ext cx="602361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DFFB1"/>
              </a:buClr>
              <a:buSzPts val="2400"/>
              <a:buFont typeface="Titillium Web Light"/>
              <a:buChar char="▰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ctr">
              <a:buFont typeface="Titillium Web Light"/>
              <a:buNone/>
            </a:pPr>
            <a:r>
              <a:rPr lang="en-US" b="1" dirty="0">
                <a:solidFill>
                  <a:srgbClr val="7DFFB1"/>
                </a:solidFill>
                <a:latin typeface="Titillium Web"/>
                <a:sym typeface="Titillium Web"/>
              </a:rPr>
              <a:t>BY:</a:t>
            </a:r>
            <a:r>
              <a:rPr lang="en-US" sz="3200" b="1" dirty="0"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n-US" sz="3200" dirty="0">
                <a:latin typeface="Titillium Web"/>
                <a:ea typeface="Titillium Web"/>
                <a:cs typeface="Titillium Web"/>
                <a:sym typeface="Titillium Web"/>
              </a:rPr>
              <a:t>Gilad </a:t>
            </a:r>
            <a:r>
              <a:rPr lang="en-US" sz="3200" dirty="0" err="1">
                <a:latin typeface="Titillium Web"/>
                <a:ea typeface="Titillium Web"/>
                <a:cs typeface="Titillium Web"/>
                <a:sym typeface="Titillium Web"/>
              </a:rPr>
              <a:t>Apelstein</a:t>
            </a:r>
            <a:r>
              <a:rPr lang="en-US" sz="3200" dirty="0">
                <a:latin typeface="Titillium Web"/>
                <a:ea typeface="Titillium Web"/>
                <a:cs typeface="Titillium Web"/>
                <a:sym typeface="Titillium Web"/>
              </a:rPr>
              <a:t> &amp; </a:t>
            </a:r>
            <a:r>
              <a:rPr lang="en-US" sz="3200" dirty="0" err="1">
                <a:latin typeface="Titillium Web"/>
                <a:ea typeface="Titillium Web"/>
                <a:cs typeface="Titillium Web"/>
                <a:sym typeface="Titillium Web"/>
              </a:rPr>
              <a:t>Etgar</a:t>
            </a:r>
            <a:r>
              <a:rPr lang="en-US" sz="3200" dirty="0"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n-US" sz="3200" dirty="0" err="1">
                <a:latin typeface="Titillium Web"/>
                <a:ea typeface="Titillium Web"/>
                <a:cs typeface="Titillium Web"/>
                <a:sym typeface="Titillium Web"/>
              </a:rPr>
              <a:t>Daniely</a:t>
            </a:r>
            <a:endParaRPr lang="en-US" sz="3200" dirty="0"/>
          </a:p>
        </p:txBody>
      </p:sp>
      <p:sp>
        <p:nvSpPr>
          <p:cNvPr id="7" name="Google Shape;294;p31">
            <a:extLst>
              <a:ext uri="{FF2B5EF4-FFF2-40B4-BE49-F238E27FC236}">
                <a16:creationId xmlns:a16="http://schemas.microsoft.com/office/drawing/2014/main" id="{7D16CCD2-E2B2-4AE9-8C46-E0C0554DBAAD}"/>
              </a:ext>
            </a:extLst>
          </p:cNvPr>
          <p:cNvSpPr txBox="1">
            <a:spLocks/>
          </p:cNvSpPr>
          <p:nvPr/>
        </p:nvSpPr>
        <p:spPr>
          <a:xfrm>
            <a:off x="2348579" y="2766061"/>
            <a:ext cx="456579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DFFB1"/>
              </a:buClr>
              <a:buSzPts val="2400"/>
              <a:buFont typeface="Titillium Web Light"/>
              <a:buChar char="▰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ctr">
              <a:buFont typeface="Titillium Web Light"/>
              <a:buNone/>
            </a:pPr>
            <a:r>
              <a:rPr lang="en-US" b="1" dirty="0">
                <a:solidFill>
                  <a:srgbClr val="7DFFB1"/>
                </a:solidFill>
                <a:latin typeface="Titillium Web"/>
                <a:sym typeface="Titillium Web"/>
              </a:rPr>
              <a:t>ADVISOR:</a:t>
            </a:r>
            <a:r>
              <a:rPr lang="en-US" sz="3200" b="1" dirty="0"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n-US" sz="3200" dirty="0">
                <a:latin typeface="Titillium Web"/>
                <a:ea typeface="Titillium Web"/>
                <a:cs typeface="Titillium Web"/>
                <a:sym typeface="Titillium Web"/>
              </a:rPr>
              <a:t>Dr. </a:t>
            </a:r>
            <a:r>
              <a:rPr lang="en-US" sz="3200" dirty="0" err="1">
                <a:latin typeface="Titillium Web"/>
                <a:ea typeface="Titillium Web"/>
                <a:cs typeface="Titillium Web"/>
                <a:sym typeface="Titillium Web"/>
              </a:rPr>
              <a:t>Shaul</a:t>
            </a:r>
            <a:r>
              <a:rPr lang="en-US" sz="3200" dirty="0"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n-US" sz="3200" dirty="0" err="1">
                <a:latin typeface="Titillium Web"/>
                <a:ea typeface="Titillium Web"/>
                <a:cs typeface="Titillium Web"/>
                <a:sym typeface="Titillium Web"/>
              </a:rPr>
              <a:t>Ozeri</a:t>
            </a:r>
            <a:endParaRPr lang="en-US" sz="3200" dirty="0"/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9AFD930A-643B-4C91-8DC2-6ABB6B9A795B}"/>
              </a:ext>
            </a:extLst>
          </p:cNvPr>
          <p:cNvSpPr/>
          <p:nvPr/>
        </p:nvSpPr>
        <p:spPr>
          <a:xfrm>
            <a:off x="672538" y="3451861"/>
            <a:ext cx="779893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he-IL" sz="2400" b="1" dirty="0">
                <a:solidFill>
                  <a:srgbClr val="7DFFB1"/>
                </a:solidFill>
                <a:latin typeface="Titillium Web"/>
                <a:sym typeface="Titillium Web Light"/>
              </a:rPr>
              <a:t>CARRIED OUT AT: </a:t>
            </a:r>
            <a:r>
              <a:rPr lang="en-US" altLang="he-IL" sz="3200" dirty="0">
                <a:solidFill>
                  <a:schemeClr val="lt1"/>
                </a:solidFill>
                <a:latin typeface="Titillium Web"/>
                <a:sym typeface="Titillium Web Light"/>
              </a:rPr>
              <a:t>DSP</a:t>
            </a:r>
            <a:r>
              <a:rPr lang="en-US" altLang="he-IL" dirty="0">
                <a:solidFill>
                  <a:srgbClr val="006699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he-IL" sz="3200" dirty="0">
                <a:solidFill>
                  <a:schemeClr val="lt1"/>
                </a:solidFill>
                <a:latin typeface="Titillium Web"/>
              </a:rPr>
              <a:t>Research</a:t>
            </a:r>
            <a:r>
              <a:rPr lang="en-US" altLang="he-IL" dirty="0">
                <a:solidFill>
                  <a:srgbClr val="006699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he-IL" sz="3200" dirty="0">
                <a:solidFill>
                  <a:schemeClr val="lt1"/>
                </a:solidFill>
                <a:latin typeface="Titillium Web"/>
              </a:rPr>
              <a:t>and</a:t>
            </a:r>
            <a:r>
              <a:rPr lang="en-US" altLang="he-IL" dirty="0">
                <a:solidFill>
                  <a:srgbClr val="006699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he-IL" sz="3200" dirty="0">
                <a:solidFill>
                  <a:schemeClr val="lt1"/>
                </a:solidFill>
                <a:latin typeface="Titillium Web"/>
                <a:sym typeface="Titillium Web Light"/>
              </a:rPr>
              <a:t>Projects</a:t>
            </a:r>
            <a:r>
              <a:rPr lang="en-US" altLang="he-IL" dirty="0">
                <a:solidFill>
                  <a:srgbClr val="006699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he-IL" sz="3200" dirty="0">
                <a:solidFill>
                  <a:schemeClr val="lt1"/>
                </a:solidFill>
                <a:latin typeface="Titillium Web"/>
                <a:sym typeface="Titillium Web Light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966783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68;p13">
            <a:extLst>
              <a:ext uri="{FF2B5EF4-FFF2-40B4-BE49-F238E27FC236}">
                <a16:creationId xmlns:a16="http://schemas.microsoft.com/office/drawing/2014/main" id="{AFA806B9-F6D9-4CDB-9FA6-8FB9EB863884}"/>
              </a:ext>
            </a:extLst>
          </p:cNvPr>
          <p:cNvSpPr txBox="1">
            <a:spLocks/>
          </p:cNvSpPr>
          <p:nvPr/>
        </p:nvSpPr>
        <p:spPr>
          <a:xfrm>
            <a:off x="265309" y="97932"/>
            <a:ext cx="3439012" cy="679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US" sz="4000" dirty="0"/>
              <a:t>MOTIVATION</a:t>
            </a:r>
            <a:endParaRPr lang="en-US" sz="6000" dirty="0"/>
          </a:p>
        </p:txBody>
      </p:sp>
      <p:sp>
        <p:nvSpPr>
          <p:cNvPr id="22" name="Google Shape;68;p13">
            <a:extLst>
              <a:ext uri="{FF2B5EF4-FFF2-40B4-BE49-F238E27FC236}">
                <a16:creationId xmlns:a16="http://schemas.microsoft.com/office/drawing/2014/main" id="{3D3239CB-DB99-4E8D-BD42-E24A9EE2EED7}"/>
              </a:ext>
            </a:extLst>
          </p:cNvPr>
          <p:cNvSpPr txBox="1">
            <a:spLocks/>
          </p:cNvSpPr>
          <p:nvPr/>
        </p:nvSpPr>
        <p:spPr>
          <a:xfrm>
            <a:off x="765246" y="2319750"/>
            <a:ext cx="7613508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US" dirty="0"/>
              <a:t>How many bikes are stolen each year?</a:t>
            </a:r>
          </a:p>
        </p:txBody>
      </p:sp>
      <p:pic>
        <p:nvPicPr>
          <p:cNvPr id="23" name="תמונה 22">
            <a:extLst>
              <a:ext uri="{FF2B5EF4-FFF2-40B4-BE49-F238E27FC236}">
                <a16:creationId xmlns:a16="http://schemas.microsoft.com/office/drawing/2014/main" id="{0EBBB714-AA64-4BED-AF56-4FDFB4609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246" y="2188509"/>
            <a:ext cx="7153614" cy="873772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ED2B0019-1CFE-4154-827F-C6B2511F2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54189">
            <a:off x="3695486" y="1456603"/>
            <a:ext cx="5355256" cy="746670"/>
          </a:xfrm>
          <a:prstGeom prst="rect">
            <a:avLst/>
          </a:prstGeom>
        </p:spPr>
      </p:pic>
      <p:pic>
        <p:nvPicPr>
          <p:cNvPr id="24" name="תמונה 23">
            <a:extLst>
              <a:ext uri="{FF2B5EF4-FFF2-40B4-BE49-F238E27FC236}">
                <a16:creationId xmlns:a16="http://schemas.microsoft.com/office/drawing/2014/main" id="{B4830208-4C7E-4727-829A-0737F4BC8F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899538">
            <a:off x="-125746" y="1148493"/>
            <a:ext cx="5539890" cy="869002"/>
          </a:xfrm>
          <a:prstGeom prst="rect">
            <a:avLst/>
          </a:prstGeom>
        </p:spPr>
      </p:pic>
      <p:pic>
        <p:nvPicPr>
          <p:cNvPr id="26" name="תמונה 25">
            <a:extLst>
              <a:ext uri="{FF2B5EF4-FFF2-40B4-BE49-F238E27FC236}">
                <a16:creationId xmlns:a16="http://schemas.microsoft.com/office/drawing/2014/main" id="{A778E361-89DF-4E87-98C8-BDF2C2E41D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244636">
            <a:off x="941668" y="2027788"/>
            <a:ext cx="6641432" cy="646223"/>
          </a:xfrm>
          <a:prstGeom prst="rect">
            <a:avLst/>
          </a:prstGeom>
        </p:spPr>
      </p:pic>
      <p:pic>
        <p:nvPicPr>
          <p:cNvPr id="25" name="תמונה 24">
            <a:extLst>
              <a:ext uri="{FF2B5EF4-FFF2-40B4-BE49-F238E27FC236}">
                <a16:creationId xmlns:a16="http://schemas.microsoft.com/office/drawing/2014/main" id="{5E94848E-2D7E-41A5-8554-2D7953B7B2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23028">
            <a:off x="3246952" y="3247839"/>
            <a:ext cx="5038510" cy="869591"/>
          </a:xfrm>
          <a:prstGeom prst="rect">
            <a:avLst/>
          </a:prstGeom>
        </p:spPr>
      </p:pic>
      <p:grpSp>
        <p:nvGrpSpPr>
          <p:cNvPr id="28" name="קבוצה 27">
            <a:extLst>
              <a:ext uri="{FF2B5EF4-FFF2-40B4-BE49-F238E27FC236}">
                <a16:creationId xmlns:a16="http://schemas.microsoft.com/office/drawing/2014/main" id="{95C91577-D838-4286-BECD-C85320654117}"/>
              </a:ext>
            </a:extLst>
          </p:cNvPr>
          <p:cNvGrpSpPr/>
          <p:nvPr/>
        </p:nvGrpSpPr>
        <p:grpSpPr>
          <a:xfrm>
            <a:off x="486132" y="782082"/>
            <a:ext cx="8171736" cy="3892835"/>
            <a:chOff x="486132" y="877332"/>
            <a:chExt cx="8171736" cy="3892835"/>
          </a:xfrm>
        </p:grpSpPr>
        <p:sp>
          <p:nvSpPr>
            <p:cNvPr id="29" name="Google Shape;194;p24">
              <a:extLst>
                <a:ext uri="{FF2B5EF4-FFF2-40B4-BE49-F238E27FC236}">
                  <a16:creationId xmlns:a16="http://schemas.microsoft.com/office/drawing/2014/main" id="{71F16177-A658-4853-96A6-564F6194DE95}"/>
                </a:ext>
              </a:extLst>
            </p:cNvPr>
            <p:cNvSpPr/>
            <p:nvPr/>
          </p:nvSpPr>
          <p:spPr>
            <a:xfrm>
              <a:off x="486132" y="877332"/>
              <a:ext cx="8171736" cy="3892835"/>
            </a:xfrm>
            <a:custGeom>
              <a:avLst/>
              <a:gdLst/>
              <a:ahLst/>
              <a:cxnLst/>
              <a:rect l="l" t="t" r="r" b="b"/>
              <a:pathLst>
                <a:path w="285750" h="136125" extrusionOk="0">
                  <a:moveTo>
                    <a:pt x="74830" y="1313"/>
                  </a:moveTo>
                  <a:lnTo>
                    <a:pt x="74352" y="1330"/>
                  </a:lnTo>
                  <a:lnTo>
                    <a:pt x="74864" y="1330"/>
                  </a:lnTo>
                  <a:lnTo>
                    <a:pt x="74830" y="1313"/>
                  </a:lnTo>
                  <a:close/>
                  <a:moveTo>
                    <a:pt x="77830" y="1739"/>
                  </a:moveTo>
                  <a:lnTo>
                    <a:pt x="77830" y="1739"/>
                  </a:lnTo>
                  <a:lnTo>
                    <a:pt x="77830" y="1739"/>
                  </a:lnTo>
                  <a:close/>
                  <a:moveTo>
                    <a:pt x="176011" y="1432"/>
                  </a:moveTo>
                  <a:lnTo>
                    <a:pt x="176114" y="1636"/>
                  </a:lnTo>
                  <a:lnTo>
                    <a:pt x="175500" y="1841"/>
                  </a:lnTo>
                  <a:lnTo>
                    <a:pt x="175807" y="1943"/>
                  </a:lnTo>
                  <a:lnTo>
                    <a:pt x="178875" y="1943"/>
                  </a:lnTo>
                  <a:lnTo>
                    <a:pt x="178773" y="1636"/>
                  </a:lnTo>
                  <a:lnTo>
                    <a:pt x="176011" y="1432"/>
                  </a:lnTo>
                  <a:close/>
                  <a:moveTo>
                    <a:pt x="135102" y="1841"/>
                  </a:moveTo>
                  <a:lnTo>
                    <a:pt x="134898" y="1943"/>
                  </a:lnTo>
                  <a:lnTo>
                    <a:pt x="135102" y="2045"/>
                  </a:lnTo>
                  <a:lnTo>
                    <a:pt x="134489" y="2045"/>
                  </a:lnTo>
                  <a:lnTo>
                    <a:pt x="134795" y="2148"/>
                  </a:lnTo>
                  <a:lnTo>
                    <a:pt x="134489" y="2148"/>
                  </a:lnTo>
                  <a:lnTo>
                    <a:pt x="135920" y="2352"/>
                  </a:lnTo>
                  <a:lnTo>
                    <a:pt x="135307" y="2455"/>
                  </a:lnTo>
                  <a:lnTo>
                    <a:pt x="137148" y="2557"/>
                  </a:lnTo>
                  <a:lnTo>
                    <a:pt x="137148" y="2659"/>
                  </a:lnTo>
                  <a:lnTo>
                    <a:pt x="139500" y="2148"/>
                  </a:lnTo>
                  <a:lnTo>
                    <a:pt x="137148" y="2045"/>
                  </a:lnTo>
                  <a:lnTo>
                    <a:pt x="137250" y="1841"/>
                  </a:lnTo>
                  <a:lnTo>
                    <a:pt x="136739" y="1841"/>
                  </a:lnTo>
                  <a:lnTo>
                    <a:pt x="136739" y="2045"/>
                  </a:lnTo>
                  <a:lnTo>
                    <a:pt x="135102" y="1841"/>
                  </a:lnTo>
                  <a:close/>
                  <a:moveTo>
                    <a:pt x="178466" y="2045"/>
                  </a:moveTo>
                  <a:lnTo>
                    <a:pt x="177443" y="2148"/>
                  </a:lnTo>
                  <a:lnTo>
                    <a:pt x="177136" y="2455"/>
                  </a:lnTo>
                  <a:lnTo>
                    <a:pt x="181534" y="2864"/>
                  </a:lnTo>
                  <a:lnTo>
                    <a:pt x="181534" y="2864"/>
                  </a:lnTo>
                  <a:lnTo>
                    <a:pt x="180716" y="2659"/>
                  </a:lnTo>
                  <a:lnTo>
                    <a:pt x="181023" y="2659"/>
                  </a:lnTo>
                  <a:lnTo>
                    <a:pt x="180818" y="2250"/>
                  </a:lnTo>
                  <a:lnTo>
                    <a:pt x="178466" y="2045"/>
                  </a:lnTo>
                  <a:close/>
                  <a:moveTo>
                    <a:pt x="75068" y="3170"/>
                  </a:moveTo>
                  <a:lnTo>
                    <a:pt x="74870" y="3225"/>
                  </a:lnTo>
                  <a:lnTo>
                    <a:pt x="75022" y="3201"/>
                  </a:lnTo>
                  <a:lnTo>
                    <a:pt x="75022" y="3201"/>
                  </a:lnTo>
                  <a:lnTo>
                    <a:pt x="75068" y="3170"/>
                  </a:lnTo>
                  <a:close/>
                  <a:moveTo>
                    <a:pt x="72920" y="1227"/>
                  </a:moveTo>
                  <a:lnTo>
                    <a:pt x="72102" y="1330"/>
                  </a:lnTo>
                  <a:lnTo>
                    <a:pt x="72511" y="1330"/>
                  </a:lnTo>
                  <a:lnTo>
                    <a:pt x="70977" y="1534"/>
                  </a:lnTo>
                  <a:lnTo>
                    <a:pt x="71591" y="1739"/>
                  </a:lnTo>
                  <a:lnTo>
                    <a:pt x="70364" y="1739"/>
                  </a:lnTo>
                  <a:lnTo>
                    <a:pt x="70568" y="1841"/>
                  </a:lnTo>
                  <a:lnTo>
                    <a:pt x="70057" y="1943"/>
                  </a:lnTo>
                  <a:lnTo>
                    <a:pt x="71080" y="2045"/>
                  </a:lnTo>
                  <a:lnTo>
                    <a:pt x="69648" y="2045"/>
                  </a:lnTo>
                  <a:lnTo>
                    <a:pt x="69750" y="2352"/>
                  </a:lnTo>
                  <a:lnTo>
                    <a:pt x="70670" y="2352"/>
                  </a:lnTo>
                  <a:lnTo>
                    <a:pt x="69545" y="2557"/>
                  </a:lnTo>
                  <a:lnTo>
                    <a:pt x="70568" y="2557"/>
                  </a:lnTo>
                  <a:lnTo>
                    <a:pt x="70466" y="2659"/>
                  </a:lnTo>
                  <a:lnTo>
                    <a:pt x="72102" y="2557"/>
                  </a:lnTo>
                  <a:lnTo>
                    <a:pt x="70773" y="2761"/>
                  </a:lnTo>
                  <a:lnTo>
                    <a:pt x="70466" y="2966"/>
                  </a:lnTo>
                  <a:lnTo>
                    <a:pt x="70159" y="3068"/>
                  </a:lnTo>
                  <a:lnTo>
                    <a:pt x="70977" y="3170"/>
                  </a:lnTo>
                  <a:lnTo>
                    <a:pt x="70364" y="3273"/>
                  </a:lnTo>
                  <a:lnTo>
                    <a:pt x="72102" y="3477"/>
                  </a:lnTo>
                  <a:lnTo>
                    <a:pt x="72102" y="3170"/>
                  </a:lnTo>
                  <a:lnTo>
                    <a:pt x="72307" y="3273"/>
                  </a:lnTo>
                  <a:lnTo>
                    <a:pt x="73330" y="3170"/>
                  </a:lnTo>
                  <a:lnTo>
                    <a:pt x="73227" y="3068"/>
                  </a:lnTo>
                  <a:lnTo>
                    <a:pt x="73739" y="2864"/>
                  </a:lnTo>
                  <a:lnTo>
                    <a:pt x="73432" y="3068"/>
                  </a:lnTo>
                  <a:lnTo>
                    <a:pt x="75580" y="2557"/>
                  </a:lnTo>
                  <a:lnTo>
                    <a:pt x="74557" y="2455"/>
                  </a:lnTo>
                  <a:lnTo>
                    <a:pt x="74659" y="2045"/>
                  </a:lnTo>
                  <a:lnTo>
                    <a:pt x="74966" y="1841"/>
                  </a:lnTo>
                  <a:lnTo>
                    <a:pt x="74352" y="1943"/>
                  </a:lnTo>
                  <a:lnTo>
                    <a:pt x="74455" y="2045"/>
                  </a:lnTo>
                  <a:lnTo>
                    <a:pt x="73534" y="1739"/>
                  </a:lnTo>
                  <a:lnTo>
                    <a:pt x="73534" y="1636"/>
                  </a:lnTo>
                  <a:lnTo>
                    <a:pt x="72920" y="1227"/>
                  </a:lnTo>
                  <a:close/>
                  <a:moveTo>
                    <a:pt x="74870" y="3225"/>
                  </a:moveTo>
                  <a:lnTo>
                    <a:pt x="73227" y="3477"/>
                  </a:lnTo>
                  <a:lnTo>
                    <a:pt x="74301" y="3380"/>
                  </a:lnTo>
                  <a:lnTo>
                    <a:pt x="74301" y="3380"/>
                  </a:lnTo>
                  <a:lnTo>
                    <a:pt x="74870" y="3225"/>
                  </a:lnTo>
                  <a:close/>
                  <a:moveTo>
                    <a:pt x="74352" y="3375"/>
                  </a:moveTo>
                  <a:lnTo>
                    <a:pt x="74301" y="3380"/>
                  </a:lnTo>
                  <a:lnTo>
                    <a:pt x="74301" y="3380"/>
                  </a:lnTo>
                  <a:lnTo>
                    <a:pt x="73943" y="3477"/>
                  </a:lnTo>
                  <a:lnTo>
                    <a:pt x="74352" y="3375"/>
                  </a:lnTo>
                  <a:close/>
                  <a:moveTo>
                    <a:pt x="182148" y="2557"/>
                  </a:moveTo>
                  <a:lnTo>
                    <a:pt x="182250" y="2966"/>
                  </a:lnTo>
                  <a:lnTo>
                    <a:pt x="182148" y="3170"/>
                  </a:lnTo>
                  <a:lnTo>
                    <a:pt x="182045" y="3580"/>
                  </a:lnTo>
                  <a:lnTo>
                    <a:pt x="185114" y="3170"/>
                  </a:lnTo>
                  <a:lnTo>
                    <a:pt x="183682" y="2761"/>
                  </a:lnTo>
                  <a:lnTo>
                    <a:pt x="183170" y="2864"/>
                  </a:lnTo>
                  <a:lnTo>
                    <a:pt x="182966" y="2761"/>
                  </a:lnTo>
                  <a:lnTo>
                    <a:pt x="183068" y="2659"/>
                  </a:lnTo>
                  <a:lnTo>
                    <a:pt x="182455" y="2557"/>
                  </a:lnTo>
                  <a:lnTo>
                    <a:pt x="182455" y="2557"/>
                  </a:lnTo>
                  <a:lnTo>
                    <a:pt x="182557" y="2659"/>
                  </a:lnTo>
                  <a:lnTo>
                    <a:pt x="182148" y="2557"/>
                  </a:lnTo>
                  <a:close/>
                  <a:moveTo>
                    <a:pt x="64739" y="2557"/>
                  </a:moveTo>
                  <a:lnTo>
                    <a:pt x="63614" y="2864"/>
                  </a:lnTo>
                  <a:lnTo>
                    <a:pt x="64023" y="2864"/>
                  </a:lnTo>
                  <a:lnTo>
                    <a:pt x="63716" y="2966"/>
                  </a:lnTo>
                  <a:lnTo>
                    <a:pt x="63716" y="2966"/>
                  </a:lnTo>
                  <a:lnTo>
                    <a:pt x="64432" y="2864"/>
                  </a:lnTo>
                  <a:lnTo>
                    <a:pt x="64125" y="2966"/>
                  </a:lnTo>
                  <a:lnTo>
                    <a:pt x="64534" y="3068"/>
                  </a:lnTo>
                  <a:lnTo>
                    <a:pt x="64125" y="3068"/>
                  </a:lnTo>
                  <a:lnTo>
                    <a:pt x="64330" y="3170"/>
                  </a:lnTo>
                  <a:lnTo>
                    <a:pt x="63511" y="3375"/>
                  </a:lnTo>
                  <a:lnTo>
                    <a:pt x="65352" y="3477"/>
                  </a:lnTo>
                  <a:lnTo>
                    <a:pt x="65352" y="3580"/>
                  </a:lnTo>
                  <a:lnTo>
                    <a:pt x="66068" y="3682"/>
                  </a:lnTo>
                  <a:lnTo>
                    <a:pt x="66273" y="3375"/>
                  </a:lnTo>
                  <a:lnTo>
                    <a:pt x="66580" y="3170"/>
                  </a:lnTo>
                  <a:lnTo>
                    <a:pt x="65966" y="2966"/>
                  </a:lnTo>
                  <a:lnTo>
                    <a:pt x="66068" y="2864"/>
                  </a:lnTo>
                  <a:lnTo>
                    <a:pt x="65148" y="2966"/>
                  </a:lnTo>
                  <a:lnTo>
                    <a:pt x="65148" y="2864"/>
                  </a:lnTo>
                  <a:lnTo>
                    <a:pt x="64739" y="2557"/>
                  </a:lnTo>
                  <a:close/>
                  <a:moveTo>
                    <a:pt x="67705" y="2966"/>
                  </a:moveTo>
                  <a:lnTo>
                    <a:pt x="67295" y="3273"/>
                  </a:lnTo>
                  <a:lnTo>
                    <a:pt x="67705" y="3477"/>
                  </a:lnTo>
                  <a:lnTo>
                    <a:pt x="67398" y="3682"/>
                  </a:lnTo>
                  <a:lnTo>
                    <a:pt x="69136" y="3273"/>
                  </a:lnTo>
                  <a:lnTo>
                    <a:pt x="67705" y="2966"/>
                  </a:lnTo>
                  <a:close/>
                  <a:moveTo>
                    <a:pt x="136943" y="3170"/>
                  </a:moveTo>
                  <a:lnTo>
                    <a:pt x="135818" y="3273"/>
                  </a:lnTo>
                  <a:lnTo>
                    <a:pt x="136841" y="3682"/>
                  </a:lnTo>
                  <a:lnTo>
                    <a:pt x="136432" y="3886"/>
                  </a:lnTo>
                  <a:lnTo>
                    <a:pt x="137557" y="3886"/>
                  </a:lnTo>
                  <a:lnTo>
                    <a:pt x="137352" y="3989"/>
                  </a:lnTo>
                  <a:lnTo>
                    <a:pt x="137761" y="4091"/>
                  </a:lnTo>
                  <a:lnTo>
                    <a:pt x="138784" y="3784"/>
                  </a:lnTo>
                  <a:lnTo>
                    <a:pt x="137659" y="3477"/>
                  </a:lnTo>
                  <a:lnTo>
                    <a:pt x="137761" y="3477"/>
                  </a:lnTo>
                  <a:lnTo>
                    <a:pt x="137148" y="3375"/>
                  </a:lnTo>
                  <a:lnTo>
                    <a:pt x="136943" y="3170"/>
                  </a:lnTo>
                  <a:close/>
                  <a:moveTo>
                    <a:pt x="131114" y="2250"/>
                  </a:moveTo>
                  <a:lnTo>
                    <a:pt x="131114" y="2352"/>
                  </a:lnTo>
                  <a:lnTo>
                    <a:pt x="130295" y="2352"/>
                  </a:lnTo>
                  <a:lnTo>
                    <a:pt x="131318" y="2864"/>
                  </a:lnTo>
                  <a:lnTo>
                    <a:pt x="130705" y="2864"/>
                  </a:lnTo>
                  <a:lnTo>
                    <a:pt x="131625" y="3375"/>
                  </a:lnTo>
                  <a:lnTo>
                    <a:pt x="132648" y="3273"/>
                  </a:lnTo>
                  <a:lnTo>
                    <a:pt x="132545" y="3170"/>
                  </a:lnTo>
                  <a:lnTo>
                    <a:pt x="132545" y="3068"/>
                  </a:lnTo>
                  <a:lnTo>
                    <a:pt x="132955" y="3068"/>
                  </a:lnTo>
                  <a:lnTo>
                    <a:pt x="133261" y="3273"/>
                  </a:lnTo>
                  <a:lnTo>
                    <a:pt x="133875" y="3068"/>
                  </a:lnTo>
                  <a:lnTo>
                    <a:pt x="133670" y="3170"/>
                  </a:lnTo>
                  <a:lnTo>
                    <a:pt x="134080" y="3273"/>
                  </a:lnTo>
                  <a:lnTo>
                    <a:pt x="132443" y="3580"/>
                  </a:lnTo>
                  <a:lnTo>
                    <a:pt x="132750" y="3784"/>
                  </a:lnTo>
                  <a:lnTo>
                    <a:pt x="134080" y="3784"/>
                  </a:lnTo>
                  <a:lnTo>
                    <a:pt x="132545" y="4091"/>
                  </a:lnTo>
                  <a:lnTo>
                    <a:pt x="134284" y="4602"/>
                  </a:lnTo>
                  <a:lnTo>
                    <a:pt x="134386" y="4398"/>
                  </a:lnTo>
                  <a:lnTo>
                    <a:pt x="134284" y="4295"/>
                  </a:lnTo>
                  <a:lnTo>
                    <a:pt x="134898" y="3886"/>
                  </a:lnTo>
                  <a:lnTo>
                    <a:pt x="134898" y="3580"/>
                  </a:lnTo>
                  <a:lnTo>
                    <a:pt x="135205" y="3477"/>
                  </a:lnTo>
                  <a:lnTo>
                    <a:pt x="135511" y="3170"/>
                  </a:lnTo>
                  <a:lnTo>
                    <a:pt x="136432" y="3068"/>
                  </a:lnTo>
                  <a:lnTo>
                    <a:pt x="135920" y="2864"/>
                  </a:lnTo>
                  <a:lnTo>
                    <a:pt x="136023" y="2761"/>
                  </a:lnTo>
                  <a:lnTo>
                    <a:pt x="134795" y="2659"/>
                  </a:lnTo>
                  <a:lnTo>
                    <a:pt x="134795" y="2455"/>
                  </a:lnTo>
                  <a:lnTo>
                    <a:pt x="134182" y="2557"/>
                  </a:lnTo>
                  <a:lnTo>
                    <a:pt x="134386" y="2352"/>
                  </a:lnTo>
                  <a:lnTo>
                    <a:pt x="133261" y="2250"/>
                  </a:lnTo>
                  <a:lnTo>
                    <a:pt x="133261" y="2250"/>
                  </a:lnTo>
                  <a:lnTo>
                    <a:pt x="133568" y="2864"/>
                  </a:lnTo>
                  <a:lnTo>
                    <a:pt x="133568" y="2864"/>
                  </a:lnTo>
                  <a:lnTo>
                    <a:pt x="132750" y="2455"/>
                  </a:lnTo>
                  <a:lnTo>
                    <a:pt x="131318" y="2455"/>
                  </a:lnTo>
                  <a:lnTo>
                    <a:pt x="131932" y="2250"/>
                  </a:lnTo>
                  <a:close/>
                  <a:moveTo>
                    <a:pt x="66682" y="4398"/>
                  </a:moveTo>
                  <a:lnTo>
                    <a:pt x="66784" y="4500"/>
                  </a:lnTo>
                  <a:lnTo>
                    <a:pt x="66477" y="4500"/>
                  </a:lnTo>
                  <a:lnTo>
                    <a:pt x="67091" y="4705"/>
                  </a:lnTo>
                  <a:lnTo>
                    <a:pt x="66784" y="4705"/>
                  </a:lnTo>
                  <a:lnTo>
                    <a:pt x="68232" y="4795"/>
                  </a:lnTo>
                  <a:lnTo>
                    <a:pt x="68232" y="4795"/>
                  </a:lnTo>
                  <a:lnTo>
                    <a:pt x="68625" y="4500"/>
                  </a:lnTo>
                  <a:lnTo>
                    <a:pt x="66682" y="4398"/>
                  </a:lnTo>
                  <a:close/>
                  <a:moveTo>
                    <a:pt x="68232" y="4795"/>
                  </a:moveTo>
                  <a:lnTo>
                    <a:pt x="68216" y="4807"/>
                  </a:lnTo>
                  <a:lnTo>
                    <a:pt x="68324" y="4801"/>
                  </a:lnTo>
                  <a:lnTo>
                    <a:pt x="68324" y="4801"/>
                  </a:lnTo>
                  <a:lnTo>
                    <a:pt x="68232" y="4795"/>
                  </a:lnTo>
                  <a:close/>
                  <a:moveTo>
                    <a:pt x="71489" y="4500"/>
                  </a:moveTo>
                  <a:lnTo>
                    <a:pt x="70568" y="4705"/>
                  </a:lnTo>
                  <a:lnTo>
                    <a:pt x="71080" y="4807"/>
                  </a:lnTo>
                  <a:lnTo>
                    <a:pt x="71489" y="4500"/>
                  </a:lnTo>
                  <a:close/>
                  <a:moveTo>
                    <a:pt x="81102" y="205"/>
                  </a:moveTo>
                  <a:lnTo>
                    <a:pt x="81614" y="409"/>
                  </a:lnTo>
                  <a:lnTo>
                    <a:pt x="80386" y="307"/>
                  </a:lnTo>
                  <a:lnTo>
                    <a:pt x="80489" y="409"/>
                  </a:lnTo>
                  <a:lnTo>
                    <a:pt x="79773" y="409"/>
                  </a:lnTo>
                  <a:lnTo>
                    <a:pt x="79977" y="511"/>
                  </a:lnTo>
                  <a:lnTo>
                    <a:pt x="79466" y="511"/>
                  </a:lnTo>
                  <a:lnTo>
                    <a:pt x="80693" y="920"/>
                  </a:lnTo>
                  <a:lnTo>
                    <a:pt x="80693" y="920"/>
                  </a:lnTo>
                  <a:lnTo>
                    <a:pt x="79159" y="716"/>
                  </a:lnTo>
                  <a:lnTo>
                    <a:pt x="77011" y="716"/>
                  </a:lnTo>
                  <a:lnTo>
                    <a:pt x="77727" y="818"/>
                  </a:lnTo>
                  <a:lnTo>
                    <a:pt x="73841" y="1023"/>
                  </a:lnTo>
                  <a:lnTo>
                    <a:pt x="73943" y="1125"/>
                  </a:lnTo>
                  <a:lnTo>
                    <a:pt x="74864" y="1023"/>
                  </a:lnTo>
                  <a:lnTo>
                    <a:pt x="74864" y="1023"/>
                  </a:lnTo>
                  <a:lnTo>
                    <a:pt x="74250" y="1125"/>
                  </a:lnTo>
                  <a:lnTo>
                    <a:pt x="75989" y="1125"/>
                  </a:lnTo>
                  <a:lnTo>
                    <a:pt x="74659" y="1227"/>
                  </a:lnTo>
                  <a:lnTo>
                    <a:pt x="74830" y="1313"/>
                  </a:lnTo>
                  <a:lnTo>
                    <a:pt x="74830" y="1313"/>
                  </a:lnTo>
                  <a:lnTo>
                    <a:pt x="77216" y="1227"/>
                  </a:lnTo>
                  <a:lnTo>
                    <a:pt x="74557" y="1534"/>
                  </a:lnTo>
                  <a:lnTo>
                    <a:pt x="74557" y="1534"/>
                  </a:lnTo>
                  <a:lnTo>
                    <a:pt x="78034" y="1330"/>
                  </a:lnTo>
                  <a:lnTo>
                    <a:pt x="75784" y="1739"/>
                  </a:lnTo>
                  <a:lnTo>
                    <a:pt x="75784" y="1739"/>
                  </a:lnTo>
                  <a:lnTo>
                    <a:pt x="78341" y="1636"/>
                  </a:lnTo>
                  <a:lnTo>
                    <a:pt x="78341" y="1636"/>
                  </a:lnTo>
                  <a:lnTo>
                    <a:pt x="77830" y="1739"/>
                  </a:lnTo>
                  <a:lnTo>
                    <a:pt x="81818" y="1125"/>
                  </a:lnTo>
                  <a:lnTo>
                    <a:pt x="81818" y="1125"/>
                  </a:lnTo>
                  <a:lnTo>
                    <a:pt x="80386" y="1534"/>
                  </a:lnTo>
                  <a:lnTo>
                    <a:pt x="81409" y="1534"/>
                  </a:lnTo>
                  <a:lnTo>
                    <a:pt x="77523" y="1943"/>
                  </a:lnTo>
                  <a:lnTo>
                    <a:pt x="78648" y="2352"/>
                  </a:lnTo>
                  <a:lnTo>
                    <a:pt x="78648" y="2352"/>
                  </a:lnTo>
                  <a:lnTo>
                    <a:pt x="75375" y="2045"/>
                  </a:lnTo>
                  <a:lnTo>
                    <a:pt x="75375" y="2352"/>
                  </a:lnTo>
                  <a:lnTo>
                    <a:pt x="76193" y="2761"/>
                  </a:lnTo>
                  <a:lnTo>
                    <a:pt x="75682" y="2761"/>
                  </a:lnTo>
                  <a:lnTo>
                    <a:pt x="77216" y="2864"/>
                  </a:lnTo>
                  <a:lnTo>
                    <a:pt x="75022" y="3201"/>
                  </a:lnTo>
                  <a:lnTo>
                    <a:pt x="75022" y="3201"/>
                  </a:lnTo>
                  <a:lnTo>
                    <a:pt x="74761" y="3375"/>
                  </a:lnTo>
                  <a:lnTo>
                    <a:pt x="75170" y="3477"/>
                  </a:lnTo>
                  <a:lnTo>
                    <a:pt x="74148" y="3682"/>
                  </a:lnTo>
                  <a:lnTo>
                    <a:pt x="74045" y="3886"/>
                  </a:lnTo>
                  <a:lnTo>
                    <a:pt x="75989" y="3580"/>
                  </a:lnTo>
                  <a:lnTo>
                    <a:pt x="73739" y="3989"/>
                  </a:lnTo>
                  <a:lnTo>
                    <a:pt x="73432" y="3682"/>
                  </a:lnTo>
                  <a:lnTo>
                    <a:pt x="72716" y="3682"/>
                  </a:lnTo>
                  <a:lnTo>
                    <a:pt x="72818" y="4193"/>
                  </a:lnTo>
                  <a:lnTo>
                    <a:pt x="71489" y="4500"/>
                  </a:lnTo>
                  <a:lnTo>
                    <a:pt x="71489" y="4500"/>
                  </a:lnTo>
                  <a:lnTo>
                    <a:pt x="71489" y="4500"/>
                  </a:lnTo>
                  <a:lnTo>
                    <a:pt x="71284" y="4807"/>
                  </a:lnTo>
                  <a:lnTo>
                    <a:pt x="71898" y="4705"/>
                  </a:lnTo>
                  <a:lnTo>
                    <a:pt x="71898" y="4807"/>
                  </a:lnTo>
                  <a:lnTo>
                    <a:pt x="75784" y="4807"/>
                  </a:lnTo>
                  <a:lnTo>
                    <a:pt x="75477" y="5011"/>
                  </a:lnTo>
                  <a:lnTo>
                    <a:pt x="75477" y="5011"/>
                  </a:lnTo>
                  <a:lnTo>
                    <a:pt x="77318" y="4705"/>
                  </a:lnTo>
                  <a:lnTo>
                    <a:pt x="77727" y="4398"/>
                  </a:lnTo>
                  <a:lnTo>
                    <a:pt x="77114" y="4398"/>
                  </a:lnTo>
                  <a:lnTo>
                    <a:pt x="77216" y="4193"/>
                  </a:lnTo>
                  <a:lnTo>
                    <a:pt x="75682" y="4091"/>
                  </a:lnTo>
                  <a:lnTo>
                    <a:pt x="76193" y="4091"/>
                  </a:lnTo>
                  <a:lnTo>
                    <a:pt x="76091" y="3989"/>
                  </a:lnTo>
                  <a:lnTo>
                    <a:pt x="78341" y="3886"/>
                  </a:lnTo>
                  <a:lnTo>
                    <a:pt x="78545" y="3580"/>
                  </a:lnTo>
                  <a:lnTo>
                    <a:pt x="80489" y="3375"/>
                  </a:lnTo>
                  <a:lnTo>
                    <a:pt x="79977" y="3170"/>
                  </a:lnTo>
                  <a:lnTo>
                    <a:pt x="81205" y="3068"/>
                  </a:lnTo>
                  <a:lnTo>
                    <a:pt x="79159" y="2761"/>
                  </a:lnTo>
                  <a:lnTo>
                    <a:pt x="81614" y="2659"/>
                  </a:lnTo>
                  <a:lnTo>
                    <a:pt x="80386" y="2455"/>
                  </a:lnTo>
                  <a:lnTo>
                    <a:pt x="82534" y="2352"/>
                  </a:lnTo>
                  <a:lnTo>
                    <a:pt x="81920" y="2250"/>
                  </a:lnTo>
                  <a:lnTo>
                    <a:pt x="83966" y="2250"/>
                  </a:lnTo>
                  <a:lnTo>
                    <a:pt x="83864" y="2148"/>
                  </a:lnTo>
                  <a:lnTo>
                    <a:pt x="84375" y="2045"/>
                  </a:lnTo>
                  <a:lnTo>
                    <a:pt x="83557" y="2045"/>
                  </a:lnTo>
                  <a:lnTo>
                    <a:pt x="84682" y="1943"/>
                  </a:lnTo>
                  <a:lnTo>
                    <a:pt x="84580" y="1739"/>
                  </a:lnTo>
                  <a:lnTo>
                    <a:pt x="88466" y="1125"/>
                  </a:lnTo>
                  <a:lnTo>
                    <a:pt x="86216" y="1330"/>
                  </a:lnTo>
                  <a:lnTo>
                    <a:pt x="90920" y="614"/>
                  </a:lnTo>
                  <a:lnTo>
                    <a:pt x="89898" y="511"/>
                  </a:lnTo>
                  <a:lnTo>
                    <a:pt x="90000" y="409"/>
                  </a:lnTo>
                  <a:lnTo>
                    <a:pt x="89795" y="409"/>
                  </a:lnTo>
                  <a:lnTo>
                    <a:pt x="89898" y="307"/>
                  </a:lnTo>
                  <a:lnTo>
                    <a:pt x="89898" y="307"/>
                  </a:lnTo>
                  <a:lnTo>
                    <a:pt x="87136" y="409"/>
                  </a:lnTo>
                  <a:lnTo>
                    <a:pt x="88466" y="205"/>
                  </a:lnTo>
                  <a:lnTo>
                    <a:pt x="84682" y="205"/>
                  </a:lnTo>
                  <a:lnTo>
                    <a:pt x="84989" y="409"/>
                  </a:lnTo>
                  <a:lnTo>
                    <a:pt x="82739" y="205"/>
                  </a:lnTo>
                  <a:lnTo>
                    <a:pt x="83352" y="409"/>
                  </a:lnTo>
                  <a:lnTo>
                    <a:pt x="83352" y="409"/>
                  </a:lnTo>
                  <a:lnTo>
                    <a:pt x="81102" y="205"/>
                  </a:lnTo>
                  <a:close/>
                  <a:moveTo>
                    <a:pt x="62898" y="4909"/>
                  </a:moveTo>
                  <a:lnTo>
                    <a:pt x="63205" y="5011"/>
                  </a:lnTo>
                  <a:lnTo>
                    <a:pt x="63205" y="4909"/>
                  </a:lnTo>
                  <a:close/>
                  <a:moveTo>
                    <a:pt x="55227" y="3989"/>
                  </a:moveTo>
                  <a:lnTo>
                    <a:pt x="55330" y="4091"/>
                  </a:lnTo>
                  <a:lnTo>
                    <a:pt x="50318" y="5011"/>
                  </a:lnTo>
                  <a:lnTo>
                    <a:pt x="50523" y="5011"/>
                  </a:lnTo>
                  <a:lnTo>
                    <a:pt x="50318" y="5216"/>
                  </a:lnTo>
                  <a:lnTo>
                    <a:pt x="50318" y="5216"/>
                  </a:lnTo>
                  <a:lnTo>
                    <a:pt x="51545" y="5011"/>
                  </a:lnTo>
                  <a:lnTo>
                    <a:pt x="51443" y="5318"/>
                  </a:lnTo>
                  <a:lnTo>
                    <a:pt x="54102" y="4500"/>
                  </a:lnTo>
                  <a:lnTo>
                    <a:pt x="53591" y="4909"/>
                  </a:lnTo>
                  <a:lnTo>
                    <a:pt x="53591" y="4909"/>
                  </a:lnTo>
                  <a:lnTo>
                    <a:pt x="56045" y="4091"/>
                  </a:lnTo>
                  <a:lnTo>
                    <a:pt x="55227" y="3989"/>
                  </a:lnTo>
                  <a:close/>
                  <a:moveTo>
                    <a:pt x="65761" y="4705"/>
                  </a:moveTo>
                  <a:lnTo>
                    <a:pt x="63818" y="4807"/>
                  </a:lnTo>
                  <a:lnTo>
                    <a:pt x="64227" y="4909"/>
                  </a:lnTo>
                  <a:lnTo>
                    <a:pt x="63920" y="4909"/>
                  </a:lnTo>
                  <a:lnTo>
                    <a:pt x="64330" y="5011"/>
                  </a:lnTo>
                  <a:lnTo>
                    <a:pt x="64023" y="5216"/>
                  </a:lnTo>
                  <a:lnTo>
                    <a:pt x="63205" y="5011"/>
                  </a:lnTo>
                  <a:lnTo>
                    <a:pt x="62898" y="5114"/>
                  </a:lnTo>
                  <a:lnTo>
                    <a:pt x="63000" y="5114"/>
                  </a:lnTo>
                  <a:lnTo>
                    <a:pt x="63102" y="5318"/>
                  </a:lnTo>
                  <a:lnTo>
                    <a:pt x="63102" y="5318"/>
                  </a:lnTo>
                  <a:lnTo>
                    <a:pt x="62489" y="5216"/>
                  </a:lnTo>
                  <a:lnTo>
                    <a:pt x="61875" y="5420"/>
                  </a:lnTo>
                  <a:lnTo>
                    <a:pt x="64125" y="5420"/>
                  </a:lnTo>
                  <a:lnTo>
                    <a:pt x="62898" y="5625"/>
                  </a:lnTo>
                  <a:lnTo>
                    <a:pt x="63102" y="5727"/>
                  </a:lnTo>
                  <a:lnTo>
                    <a:pt x="63000" y="5932"/>
                  </a:lnTo>
                  <a:lnTo>
                    <a:pt x="63000" y="5932"/>
                  </a:lnTo>
                  <a:lnTo>
                    <a:pt x="65148" y="5420"/>
                  </a:lnTo>
                  <a:lnTo>
                    <a:pt x="64943" y="5318"/>
                  </a:lnTo>
                  <a:lnTo>
                    <a:pt x="65761" y="4705"/>
                  </a:lnTo>
                  <a:close/>
                  <a:moveTo>
                    <a:pt x="209148" y="5011"/>
                  </a:moveTo>
                  <a:lnTo>
                    <a:pt x="209455" y="5420"/>
                  </a:lnTo>
                  <a:lnTo>
                    <a:pt x="207102" y="5216"/>
                  </a:lnTo>
                  <a:lnTo>
                    <a:pt x="207409" y="5318"/>
                  </a:lnTo>
                  <a:lnTo>
                    <a:pt x="207205" y="5318"/>
                  </a:lnTo>
                  <a:lnTo>
                    <a:pt x="207716" y="5625"/>
                  </a:lnTo>
                  <a:lnTo>
                    <a:pt x="207511" y="5625"/>
                  </a:lnTo>
                  <a:lnTo>
                    <a:pt x="211705" y="5932"/>
                  </a:lnTo>
                  <a:lnTo>
                    <a:pt x="210170" y="5420"/>
                  </a:lnTo>
                  <a:lnTo>
                    <a:pt x="210170" y="5420"/>
                  </a:lnTo>
                  <a:lnTo>
                    <a:pt x="212420" y="5727"/>
                  </a:lnTo>
                  <a:lnTo>
                    <a:pt x="212318" y="5523"/>
                  </a:lnTo>
                  <a:lnTo>
                    <a:pt x="209148" y="5011"/>
                  </a:lnTo>
                  <a:close/>
                  <a:moveTo>
                    <a:pt x="65148" y="5932"/>
                  </a:moveTo>
                  <a:lnTo>
                    <a:pt x="65966" y="6239"/>
                  </a:lnTo>
                  <a:lnTo>
                    <a:pt x="66989" y="5932"/>
                  </a:lnTo>
                  <a:close/>
                  <a:moveTo>
                    <a:pt x="59523" y="4500"/>
                  </a:moveTo>
                  <a:lnTo>
                    <a:pt x="58193" y="4807"/>
                  </a:lnTo>
                  <a:lnTo>
                    <a:pt x="58295" y="5011"/>
                  </a:lnTo>
                  <a:lnTo>
                    <a:pt x="57886" y="5216"/>
                  </a:lnTo>
                  <a:lnTo>
                    <a:pt x="58193" y="5420"/>
                  </a:lnTo>
                  <a:lnTo>
                    <a:pt x="56455" y="5216"/>
                  </a:lnTo>
                  <a:lnTo>
                    <a:pt x="56659" y="5216"/>
                  </a:lnTo>
                  <a:lnTo>
                    <a:pt x="55739" y="4909"/>
                  </a:lnTo>
                  <a:lnTo>
                    <a:pt x="55841" y="4807"/>
                  </a:lnTo>
                  <a:lnTo>
                    <a:pt x="54716" y="4909"/>
                  </a:lnTo>
                  <a:lnTo>
                    <a:pt x="55227" y="5011"/>
                  </a:lnTo>
                  <a:lnTo>
                    <a:pt x="53795" y="5216"/>
                  </a:lnTo>
                  <a:lnTo>
                    <a:pt x="54818" y="5216"/>
                  </a:lnTo>
                  <a:lnTo>
                    <a:pt x="53182" y="5420"/>
                  </a:lnTo>
                  <a:lnTo>
                    <a:pt x="54511" y="5318"/>
                  </a:lnTo>
                  <a:lnTo>
                    <a:pt x="52466" y="5727"/>
                  </a:lnTo>
                  <a:lnTo>
                    <a:pt x="53386" y="5932"/>
                  </a:lnTo>
                  <a:lnTo>
                    <a:pt x="53693" y="5830"/>
                  </a:lnTo>
                  <a:lnTo>
                    <a:pt x="53898" y="5932"/>
                  </a:lnTo>
                  <a:lnTo>
                    <a:pt x="54307" y="5830"/>
                  </a:lnTo>
                  <a:lnTo>
                    <a:pt x="54409" y="5727"/>
                  </a:lnTo>
                  <a:lnTo>
                    <a:pt x="55227" y="5625"/>
                  </a:lnTo>
                  <a:lnTo>
                    <a:pt x="54614" y="5830"/>
                  </a:lnTo>
                  <a:lnTo>
                    <a:pt x="56455" y="5727"/>
                  </a:lnTo>
                  <a:lnTo>
                    <a:pt x="56455" y="5727"/>
                  </a:lnTo>
                  <a:lnTo>
                    <a:pt x="54102" y="6136"/>
                  </a:lnTo>
                  <a:lnTo>
                    <a:pt x="54102" y="6341"/>
                  </a:lnTo>
                  <a:lnTo>
                    <a:pt x="57784" y="5932"/>
                  </a:lnTo>
                  <a:lnTo>
                    <a:pt x="57682" y="5932"/>
                  </a:lnTo>
                  <a:lnTo>
                    <a:pt x="59625" y="5727"/>
                  </a:lnTo>
                  <a:lnTo>
                    <a:pt x="60443" y="5114"/>
                  </a:lnTo>
                  <a:lnTo>
                    <a:pt x="58909" y="5318"/>
                  </a:lnTo>
                  <a:lnTo>
                    <a:pt x="59216" y="5114"/>
                  </a:lnTo>
                  <a:lnTo>
                    <a:pt x="58909" y="5114"/>
                  </a:lnTo>
                  <a:lnTo>
                    <a:pt x="59523" y="4500"/>
                  </a:lnTo>
                  <a:close/>
                  <a:moveTo>
                    <a:pt x="70057" y="4705"/>
                  </a:moveTo>
                  <a:lnTo>
                    <a:pt x="68324" y="4801"/>
                  </a:lnTo>
                  <a:lnTo>
                    <a:pt x="68324" y="4801"/>
                  </a:lnTo>
                  <a:lnTo>
                    <a:pt x="68420" y="4807"/>
                  </a:lnTo>
                  <a:lnTo>
                    <a:pt x="68420" y="5318"/>
                  </a:lnTo>
                  <a:lnTo>
                    <a:pt x="67909" y="5625"/>
                  </a:lnTo>
                  <a:lnTo>
                    <a:pt x="67807" y="5830"/>
                  </a:lnTo>
                  <a:lnTo>
                    <a:pt x="68420" y="6034"/>
                  </a:lnTo>
                  <a:lnTo>
                    <a:pt x="68318" y="6136"/>
                  </a:lnTo>
                  <a:lnTo>
                    <a:pt x="69955" y="6136"/>
                  </a:lnTo>
                  <a:lnTo>
                    <a:pt x="69648" y="6341"/>
                  </a:lnTo>
                  <a:lnTo>
                    <a:pt x="75580" y="6034"/>
                  </a:lnTo>
                  <a:lnTo>
                    <a:pt x="75068" y="5932"/>
                  </a:lnTo>
                  <a:lnTo>
                    <a:pt x="75580" y="5523"/>
                  </a:lnTo>
                  <a:lnTo>
                    <a:pt x="74966" y="5420"/>
                  </a:lnTo>
                  <a:lnTo>
                    <a:pt x="75068" y="5318"/>
                  </a:lnTo>
                  <a:lnTo>
                    <a:pt x="71898" y="5523"/>
                  </a:lnTo>
                  <a:lnTo>
                    <a:pt x="72000" y="5625"/>
                  </a:lnTo>
                  <a:lnTo>
                    <a:pt x="70261" y="5420"/>
                  </a:lnTo>
                  <a:lnTo>
                    <a:pt x="70159" y="5523"/>
                  </a:lnTo>
                  <a:lnTo>
                    <a:pt x="69750" y="5523"/>
                  </a:lnTo>
                  <a:lnTo>
                    <a:pt x="70261" y="5318"/>
                  </a:lnTo>
                  <a:lnTo>
                    <a:pt x="69239" y="4909"/>
                  </a:lnTo>
                  <a:lnTo>
                    <a:pt x="70568" y="4909"/>
                  </a:lnTo>
                  <a:lnTo>
                    <a:pt x="69443" y="4807"/>
                  </a:lnTo>
                  <a:lnTo>
                    <a:pt x="70057" y="4705"/>
                  </a:lnTo>
                  <a:close/>
                  <a:moveTo>
                    <a:pt x="165273" y="4705"/>
                  </a:moveTo>
                  <a:lnTo>
                    <a:pt x="160773" y="4909"/>
                  </a:lnTo>
                  <a:lnTo>
                    <a:pt x="160875" y="5011"/>
                  </a:lnTo>
                  <a:lnTo>
                    <a:pt x="160364" y="5114"/>
                  </a:lnTo>
                  <a:lnTo>
                    <a:pt x="159341" y="5420"/>
                  </a:lnTo>
                  <a:lnTo>
                    <a:pt x="158727" y="5625"/>
                  </a:lnTo>
                  <a:lnTo>
                    <a:pt x="158830" y="5727"/>
                  </a:lnTo>
                  <a:lnTo>
                    <a:pt x="158216" y="5830"/>
                  </a:lnTo>
                  <a:lnTo>
                    <a:pt x="158727" y="5932"/>
                  </a:lnTo>
                  <a:lnTo>
                    <a:pt x="158318" y="6239"/>
                  </a:lnTo>
                  <a:lnTo>
                    <a:pt x="158727" y="6341"/>
                  </a:lnTo>
                  <a:lnTo>
                    <a:pt x="158318" y="6443"/>
                  </a:lnTo>
                  <a:lnTo>
                    <a:pt x="158114" y="6648"/>
                  </a:lnTo>
                  <a:lnTo>
                    <a:pt x="157602" y="6955"/>
                  </a:lnTo>
                  <a:lnTo>
                    <a:pt x="158114" y="7261"/>
                  </a:lnTo>
                  <a:lnTo>
                    <a:pt x="160057" y="7057"/>
                  </a:lnTo>
                  <a:lnTo>
                    <a:pt x="159750" y="6852"/>
                  </a:lnTo>
                  <a:lnTo>
                    <a:pt x="160159" y="6341"/>
                  </a:lnTo>
                  <a:lnTo>
                    <a:pt x="160875" y="6239"/>
                  </a:lnTo>
                  <a:lnTo>
                    <a:pt x="160875" y="6136"/>
                  </a:lnTo>
                  <a:lnTo>
                    <a:pt x="161182" y="6034"/>
                  </a:lnTo>
                  <a:lnTo>
                    <a:pt x="160977" y="5932"/>
                  </a:lnTo>
                  <a:lnTo>
                    <a:pt x="165273" y="4705"/>
                  </a:lnTo>
                  <a:close/>
                  <a:moveTo>
                    <a:pt x="212114" y="6852"/>
                  </a:moveTo>
                  <a:lnTo>
                    <a:pt x="211500" y="7261"/>
                  </a:lnTo>
                  <a:lnTo>
                    <a:pt x="214057" y="7364"/>
                  </a:lnTo>
                  <a:lnTo>
                    <a:pt x="212114" y="6852"/>
                  </a:lnTo>
                  <a:close/>
                  <a:moveTo>
                    <a:pt x="177955" y="7159"/>
                  </a:moveTo>
                  <a:lnTo>
                    <a:pt x="178568" y="7466"/>
                  </a:lnTo>
                  <a:lnTo>
                    <a:pt x="177852" y="7261"/>
                  </a:lnTo>
                  <a:lnTo>
                    <a:pt x="177955" y="7159"/>
                  </a:lnTo>
                  <a:close/>
                  <a:moveTo>
                    <a:pt x="58602" y="6955"/>
                  </a:moveTo>
                  <a:lnTo>
                    <a:pt x="57375" y="7159"/>
                  </a:lnTo>
                  <a:lnTo>
                    <a:pt x="57784" y="7568"/>
                  </a:lnTo>
                  <a:lnTo>
                    <a:pt x="58602" y="7261"/>
                  </a:lnTo>
                  <a:lnTo>
                    <a:pt x="58602" y="6955"/>
                  </a:lnTo>
                  <a:close/>
                  <a:moveTo>
                    <a:pt x="108307" y="7568"/>
                  </a:moveTo>
                  <a:lnTo>
                    <a:pt x="108211" y="7587"/>
                  </a:lnTo>
                  <a:lnTo>
                    <a:pt x="108211" y="7587"/>
                  </a:lnTo>
                  <a:lnTo>
                    <a:pt x="108381" y="7603"/>
                  </a:lnTo>
                  <a:lnTo>
                    <a:pt x="108381" y="7603"/>
                  </a:lnTo>
                  <a:lnTo>
                    <a:pt x="108307" y="7568"/>
                  </a:lnTo>
                  <a:close/>
                  <a:moveTo>
                    <a:pt x="73636" y="7159"/>
                  </a:moveTo>
                  <a:lnTo>
                    <a:pt x="74659" y="7670"/>
                  </a:lnTo>
                  <a:lnTo>
                    <a:pt x="76193" y="7670"/>
                  </a:lnTo>
                  <a:lnTo>
                    <a:pt x="76193" y="7466"/>
                  </a:lnTo>
                  <a:lnTo>
                    <a:pt x="75989" y="7261"/>
                  </a:lnTo>
                  <a:lnTo>
                    <a:pt x="73636" y="7159"/>
                  </a:lnTo>
                  <a:close/>
                  <a:moveTo>
                    <a:pt x="108381" y="7603"/>
                  </a:moveTo>
                  <a:lnTo>
                    <a:pt x="109841" y="8284"/>
                  </a:lnTo>
                  <a:lnTo>
                    <a:pt x="110250" y="7773"/>
                  </a:lnTo>
                  <a:lnTo>
                    <a:pt x="108381" y="7603"/>
                  </a:lnTo>
                  <a:close/>
                  <a:moveTo>
                    <a:pt x="68011" y="6852"/>
                  </a:moveTo>
                  <a:lnTo>
                    <a:pt x="64227" y="7364"/>
                  </a:lnTo>
                  <a:lnTo>
                    <a:pt x="63511" y="8386"/>
                  </a:lnTo>
                  <a:lnTo>
                    <a:pt x="63511" y="8386"/>
                  </a:lnTo>
                  <a:lnTo>
                    <a:pt x="64534" y="8182"/>
                  </a:lnTo>
                  <a:lnTo>
                    <a:pt x="64739" y="7773"/>
                  </a:lnTo>
                  <a:lnTo>
                    <a:pt x="65352" y="7773"/>
                  </a:lnTo>
                  <a:lnTo>
                    <a:pt x="68011" y="6852"/>
                  </a:lnTo>
                  <a:close/>
                  <a:moveTo>
                    <a:pt x="216716" y="8182"/>
                  </a:moveTo>
                  <a:lnTo>
                    <a:pt x="217227" y="8489"/>
                  </a:lnTo>
                  <a:lnTo>
                    <a:pt x="217330" y="8182"/>
                  </a:lnTo>
                  <a:close/>
                  <a:moveTo>
                    <a:pt x="62080" y="6852"/>
                  </a:moveTo>
                  <a:lnTo>
                    <a:pt x="60852" y="7159"/>
                  </a:lnTo>
                  <a:lnTo>
                    <a:pt x="61568" y="7364"/>
                  </a:lnTo>
                  <a:lnTo>
                    <a:pt x="61057" y="7466"/>
                  </a:lnTo>
                  <a:lnTo>
                    <a:pt x="61057" y="7568"/>
                  </a:lnTo>
                  <a:lnTo>
                    <a:pt x="60341" y="7773"/>
                  </a:lnTo>
                  <a:lnTo>
                    <a:pt x="60034" y="7466"/>
                  </a:lnTo>
                  <a:lnTo>
                    <a:pt x="59420" y="7773"/>
                  </a:lnTo>
                  <a:lnTo>
                    <a:pt x="59727" y="8182"/>
                  </a:lnTo>
                  <a:lnTo>
                    <a:pt x="60136" y="8284"/>
                  </a:lnTo>
                  <a:lnTo>
                    <a:pt x="60443" y="8898"/>
                  </a:lnTo>
                  <a:lnTo>
                    <a:pt x="61159" y="8898"/>
                  </a:lnTo>
                  <a:lnTo>
                    <a:pt x="61364" y="8489"/>
                  </a:lnTo>
                  <a:lnTo>
                    <a:pt x="62182" y="8591"/>
                  </a:lnTo>
                  <a:lnTo>
                    <a:pt x="63205" y="7773"/>
                  </a:lnTo>
                  <a:lnTo>
                    <a:pt x="62795" y="7875"/>
                  </a:lnTo>
                  <a:lnTo>
                    <a:pt x="62795" y="7670"/>
                  </a:lnTo>
                  <a:lnTo>
                    <a:pt x="62898" y="7670"/>
                  </a:lnTo>
                  <a:lnTo>
                    <a:pt x="62182" y="7568"/>
                  </a:lnTo>
                  <a:lnTo>
                    <a:pt x="63409" y="7261"/>
                  </a:lnTo>
                  <a:lnTo>
                    <a:pt x="63205" y="7159"/>
                  </a:lnTo>
                  <a:lnTo>
                    <a:pt x="63511" y="6852"/>
                  </a:lnTo>
                  <a:close/>
                  <a:moveTo>
                    <a:pt x="47250" y="6443"/>
                  </a:moveTo>
                  <a:lnTo>
                    <a:pt x="47148" y="6852"/>
                  </a:lnTo>
                  <a:lnTo>
                    <a:pt x="43977" y="8386"/>
                  </a:lnTo>
                  <a:lnTo>
                    <a:pt x="44284" y="8386"/>
                  </a:lnTo>
                  <a:lnTo>
                    <a:pt x="44898" y="8693"/>
                  </a:lnTo>
                  <a:lnTo>
                    <a:pt x="44795" y="9102"/>
                  </a:lnTo>
                  <a:lnTo>
                    <a:pt x="44795" y="9102"/>
                  </a:lnTo>
                  <a:lnTo>
                    <a:pt x="51955" y="7159"/>
                  </a:lnTo>
                  <a:lnTo>
                    <a:pt x="51545" y="6545"/>
                  </a:lnTo>
                  <a:lnTo>
                    <a:pt x="50318" y="6750"/>
                  </a:lnTo>
                  <a:lnTo>
                    <a:pt x="50420" y="6545"/>
                  </a:lnTo>
                  <a:lnTo>
                    <a:pt x="50011" y="6648"/>
                  </a:lnTo>
                  <a:lnTo>
                    <a:pt x="50216" y="6545"/>
                  </a:lnTo>
                  <a:lnTo>
                    <a:pt x="47250" y="6443"/>
                  </a:lnTo>
                  <a:close/>
                  <a:moveTo>
                    <a:pt x="158625" y="7261"/>
                  </a:moveTo>
                  <a:lnTo>
                    <a:pt x="157602" y="7875"/>
                  </a:lnTo>
                  <a:lnTo>
                    <a:pt x="157500" y="8182"/>
                  </a:lnTo>
                  <a:lnTo>
                    <a:pt x="156989" y="8284"/>
                  </a:lnTo>
                  <a:lnTo>
                    <a:pt x="159034" y="9102"/>
                  </a:lnTo>
                  <a:lnTo>
                    <a:pt x="158830" y="9102"/>
                  </a:lnTo>
                  <a:lnTo>
                    <a:pt x="158830" y="9205"/>
                  </a:lnTo>
                  <a:lnTo>
                    <a:pt x="158727" y="9205"/>
                  </a:lnTo>
                  <a:lnTo>
                    <a:pt x="158727" y="9307"/>
                  </a:lnTo>
                  <a:lnTo>
                    <a:pt x="158625" y="9307"/>
                  </a:lnTo>
                  <a:lnTo>
                    <a:pt x="160773" y="9614"/>
                  </a:lnTo>
                  <a:lnTo>
                    <a:pt x="160773" y="9614"/>
                  </a:lnTo>
                  <a:lnTo>
                    <a:pt x="160568" y="9511"/>
                  </a:lnTo>
                  <a:lnTo>
                    <a:pt x="161489" y="9511"/>
                  </a:lnTo>
                  <a:lnTo>
                    <a:pt x="159239" y="8080"/>
                  </a:lnTo>
                  <a:lnTo>
                    <a:pt x="159341" y="7773"/>
                  </a:lnTo>
                  <a:lnTo>
                    <a:pt x="159545" y="7670"/>
                  </a:lnTo>
                  <a:lnTo>
                    <a:pt x="159545" y="7466"/>
                  </a:lnTo>
                  <a:lnTo>
                    <a:pt x="158625" y="7261"/>
                  </a:lnTo>
                  <a:close/>
                  <a:moveTo>
                    <a:pt x="18920" y="9818"/>
                  </a:moveTo>
                  <a:lnTo>
                    <a:pt x="18511" y="9920"/>
                  </a:lnTo>
                  <a:lnTo>
                    <a:pt x="18511" y="9920"/>
                  </a:lnTo>
                  <a:lnTo>
                    <a:pt x="18637" y="9901"/>
                  </a:lnTo>
                  <a:lnTo>
                    <a:pt x="18637" y="9901"/>
                  </a:lnTo>
                  <a:lnTo>
                    <a:pt x="18920" y="9818"/>
                  </a:lnTo>
                  <a:close/>
                  <a:moveTo>
                    <a:pt x="137352" y="10125"/>
                  </a:moveTo>
                  <a:lnTo>
                    <a:pt x="137352" y="10125"/>
                  </a:lnTo>
                  <a:lnTo>
                    <a:pt x="137352" y="10125"/>
                  </a:lnTo>
                  <a:close/>
                  <a:moveTo>
                    <a:pt x="88977" y="9818"/>
                  </a:moveTo>
                  <a:lnTo>
                    <a:pt x="88670" y="10125"/>
                  </a:lnTo>
                  <a:lnTo>
                    <a:pt x="88466" y="10125"/>
                  </a:lnTo>
                  <a:lnTo>
                    <a:pt x="88364" y="10432"/>
                  </a:lnTo>
                  <a:lnTo>
                    <a:pt x="88875" y="10534"/>
                  </a:lnTo>
                  <a:lnTo>
                    <a:pt x="88568" y="10636"/>
                  </a:lnTo>
                  <a:lnTo>
                    <a:pt x="89489" y="10636"/>
                  </a:lnTo>
                  <a:lnTo>
                    <a:pt x="90000" y="10227"/>
                  </a:lnTo>
                  <a:lnTo>
                    <a:pt x="88977" y="9818"/>
                  </a:lnTo>
                  <a:close/>
                  <a:moveTo>
                    <a:pt x="52466" y="7261"/>
                  </a:moveTo>
                  <a:lnTo>
                    <a:pt x="48170" y="8591"/>
                  </a:lnTo>
                  <a:lnTo>
                    <a:pt x="48784" y="8693"/>
                  </a:lnTo>
                  <a:lnTo>
                    <a:pt x="48375" y="8898"/>
                  </a:lnTo>
                  <a:lnTo>
                    <a:pt x="50216" y="8795"/>
                  </a:lnTo>
                  <a:lnTo>
                    <a:pt x="50216" y="8795"/>
                  </a:lnTo>
                  <a:lnTo>
                    <a:pt x="49705" y="8898"/>
                  </a:lnTo>
                  <a:lnTo>
                    <a:pt x="49807" y="8898"/>
                  </a:lnTo>
                  <a:lnTo>
                    <a:pt x="47761" y="9307"/>
                  </a:lnTo>
                  <a:lnTo>
                    <a:pt x="51545" y="9818"/>
                  </a:lnTo>
                  <a:lnTo>
                    <a:pt x="48273" y="9920"/>
                  </a:lnTo>
                  <a:lnTo>
                    <a:pt x="47557" y="10534"/>
                  </a:lnTo>
                  <a:lnTo>
                    <a:pt x="49193" y="10739"/>
                  </a:lnTo>
                  <a:lnTo>
                    <a:pt x="48989" y="11352"/>
                  </a:lnTo>
                  <a:lnTo>
                    <a:pt x="54102" y="10534"/>
                  </a:lnTo>
                  <a:lnTo>
                    <a:pt x="54102" y="10739"/>
                  </a:lnTo>
                  <a:lnTo>
                    <a:pt x="54818" y="10841"/>
                  </a:lnTo>
                  <a:lnTo>
                    <a:pt x="54614" y="10943"/>
                  </a:lnTo>
                  <a:lnTo>
                    <a:pt x="56148" y="11045"/>
                  </a:lnTo>
                  <a:lnTo>
                    <a:pt x="57170" y="10534"/>
                  </a:lnTo>
                  <a:lnTo>
                    <a:pt x="56250" y="10739"/>
                  </a:lnTo>
                  <a:lnTo>
                    <a:pt x="56455" y="10534"/>
                  </a:lnTo>
                  <a:lnTo>
                    <a:pt x="56352" y="10432"/>
                  </a:lnTo>
                  <a:lnTo>
                    <a:pt x="58295" y="10023"/>
                  </a:lnTo>
                  <a:lnTo>
                    <a:pt x="57989" y="9920"/>
                  </a:lnTo>
                  <a:lnTo>
                    <a:pt x="57989" y="9818"/>
                  </a:lnTo>
                  <a:lnTo>
                    <a:pt x="56864" y="9409"/>
                  </a:lnTo>
                  <a:lnTo>
                    <a:pt x="57682" y="7670"/>
                  </a:lnTo>
                  <a:lnTo>
                    <a:pt x="56455" y="7364"/>
                  </a:lnTo>
                  <a:lnTo>
                    <a:pt x="55739" y="8489"/>
                  </a:lnTo>
                  <a:lnTo>
                    <a:pt x="55023" y="8693"/>
                  </a:lnTo>
                  <a:lnTo>
                    <a:pt x="55023" y="8693"/>
                  </a:lnTo>
                  <a:lnTo>
                    <a:pt x="55227" y="7875"/>
                  </a:lnTo>
                  <a:lnTo>
                    <a:pt x="54614" y="7773"/>
                  </a:lnTo>
                  <a:lnTo>
                    <a:pt x="53591" y="8080"/>
                  </a:lnTo>
                  <a:lnTo>
                    <a:pt x="53693" y="7977"/>
                  </a:lnTo>
                  <a:lnTo>
                    <a:pt x="53182" y="8080"/>
                  </a:lnTo>
                  <a:lnTo>
                    <a:pt x="53182" y="8080"/>
                  </a:lnTo>
                  <a:lnTo>
                    <a:pt x="53898" y="7773"/>
                  </a:lnTo>
                  <a:lnTo>
                    <a:pt x="51750" y="7875"/>
                  </a:lnTo>
                  <a:lnTo>
                    <a:pt x="52466" y="7261"/>
                  </a:lnTo>
                  <a:close/>
                  <a:moveTo>
                    <a:pt x="60341" y="10330"/>
                  </a:moveTo>
                  <a:lnTo>
                    <a:pt x="58602" y="10841"/>
                  </a:lnTo>
                  <a:lnTo>
                    <a:pt x="59114" y="11148"/>
                  </a:lnTo>
                  <a:lnTo>
                    <a:pt x="60136" y="11352"/>
                  </a:lnTo>
                  <a:lnTo>
                    <a:pt x="61159" y="11045"/>
                  </a:lnTo>
                  <a:lnTo>
                    <a:pt x="60239" y="10432"/>
                  </a:lnTo>
                  <a:lnTo>
                    <a:pt x="60341" y="10330"/>
                  </a:lnTo>
                  <a:close/>
                  <a:moveTo>
                    <a:pt x="175193" y="11250"/>
                  </a:moveTo>
                  <a:lnTo>
                    <a:pt x="176114" y="11557"/>
                  </a:lnTo>
                  <a:lnTo>
                    <a:pt x="176114" y="12068"/>
                  </a:lnTo>
                  <a:lnTo>
                    <a:pt x="177136" y="12170"/>
                  </a:lnTo>
                  <a:lnTo>
                    <a:pt x="177136" y="12170"/>
                  </a:lnTo>
                  <a:lnTo>
                    <a:pt x="176011" y="12068"/>
                  </a:lnTo>
                  <a:lnTo>
                    <a:pt x="175193" y="11250"/>
                  </a:lnTo>
                  <a:close/>
                  <a:moveTo>
                    <a:pt x="73023" y="11557"/>
                  </a:moveTo>
                  <a:lnTo>
                    <a:pt x="72307" y="12375"/>
                  </a:lnTo>
                  <a:lnTo>
                    <a:pt x="73432" y="12375"/>
                  </a:lnTo>
                  <a:lnTo>
                    <a:pt x="74148" y="11659"/>
                  </a:lnTo>
                  <a:lnTo>
                    <a:pt x="73023" y="11557"/>
                  </a:lnTo>
                  <a:close/>
                  <a:moveTo>
                    <a:pt x="108409" y="13295"/>
                  </a:moveTo>
                  <a:lnTo>
                    <a:pt x="108716" y="13398"/>
                  </a:lnTo>
                  <a:lnTo>
                    <a:pt x="108818" y="13398"/>
                  </a:lnTo>
                  <a:lnTo>
                    <a:pt x="108409" y="13295"/>
                  </a:lnTo>
                  <a:close/>
                  <a:moveTo>
                    <a:pt x="9205" y="13807"/>
                  </a:moveTo>
                  <a:lnTo>
                    <a:pt x="9102" y="13909"/>
                  </a:lnTo>
                  <a:lnTo>
                    <a:pt x="9205" y="13909"/>
                  </a:lnTo>
                  <a:lnTo>
                    <a:pt x="9205" y="13807"/>
                  </a:lnTo>
                  <a:close/>
                  <a:moveTo>
                    <a:pt x="5420" y="11045"/>
                  </a:moveTo>
                  <a:lnTo>
                    <a:pt x="0" y="14420"/>
                  </a:lnTo>
                  <a:lnTo>
                    <a:pt x="511" y="14318"/>
                  </a:lnTo>
                  <a:lnTo>
                    <a:pt x="1227" y="13909"/>
                  </a:lnTo>
                  <a:lnTo>
                    <a:pt x="1227" y="13705"/>
                  </a:lnTo>
                  <a:lnTo>
                    <a:pt x="1739" y="13398"/>
                  </a:lnTo>
                  <a:lnTo>
                    <a:pt x="1636" y="13500"/>
                  </a:lnTo>
                  <a:lnTo>
                    <a:pt x="2352" y="13295"/>
                  </a:lnTo>
                  <a:lnTo>
                    <a:pt x="2148" y="13398"/>
                  </a:lnTo>
                  <a:lnTo>
                    <a:pt x="2761" y="13193"/>
                  </a:lnTo>
                  <a:lnTo>
                    <a:pt x="2761" y="13193"/>
                  </a:lnTo>
                  <a:lnTo>
                    <a:pt x="1636" y="14011"/>
                  </a:lnTo>
                  <a:lnTo>
                    <a:pt x="3273" y="14114"/>
                  </a:lnTo>
                  <a:lnTo>
                    <a:pt x="3068" y="14625"/>
                  </a:lnTo>
                  <a:lnTo>
                    <a:pt x="3375" y="15034"/>
                  </a:lnTo>
                  <a:lnTo>
                    <a:pt x="3989" y="14932"/>
                  </a:lnTo>
                  <a:lnTo>
                    <a:pt x="3682" y="15136"/>
                  </a:lnTo>
                  <a:lnTo>
                    <a:pt x="4295" y="14932"/>
                  </a:lnTo>
                  <a:lnTo>
                    <a:pt x="4193" y="15034"/>
                  </a:lnTo>
                  <a:lnTo>
                    <a:pt x="4193" y="15034"/>
                  </a:lnTo>
                  <a:lnTo>
                    <a:pt x="4602" y="14727"/>
                  </a:lnTo>
                  <a:lnTo>
                    <a:pt x="4500" y="14625"/>
                  </a:lnTo>
                  <a:lnTo>
                    <a:pt x="5523" y="14318"/>
                  </a:lnTo>
                  <a:lnTo>
                    <a:pt x="5318" y="14318"/>
                  </a:lnTo>
                  <a:lnTo>
                    <a:pt x="5830" y="14114"/>
                  </a:lnTo>
                  <a:lnTo>
                    <a:pt x="5727" y="14114"/>
                  </a:lnTo>
                  <a:lnTo>
                    <a:pt x="5727" y="13909"/>
                  </a:lnTo>
                  <a:lnTo>
                    <a:pt x="6136" y="14011"/>
                  </a:lnTo>
                  <a:lnTo>
                    <a:pt x="6750" y="14011"/>
                  </a:lnTo>
                  <a:lnTo>
                    <a:pt x="6852" y="13807"/>
                  </a:lnTo>
                  <a:lnTo>
                    <a:pt x="7159" y="13909"/>
                  </a:lnTo>
                  <a:lnTo>
                    <a:pt x="8386" y="13500"/>
                  </a:lnTo>
                  <a:lnTo>
                    <a:pt x="8080" y="13398"/>
                  </a:lnTo>
                  <a:lnTo>
                    <a:pt x="7977" y="13398"/>
                  </a:lnTo>
                  <a:lnTo>
                    <a:pt x="8080" y="13193"/>
                  </a:lnTo>
                  <a:lnTo>
                    <a:pt x="8080" y="12886"/>
                  </a:lnTo>
                  <a:lnTo>
                    <a:pt x="7364" y="12682"/>
                  </a:lnTo>
                  <a:lnTo>
                    <a:pt x="7364" y="12682"/>
                  </a:lnTo>
                  <a:lnTo>
                    <a:pt x="7568" y="12784"/>
                  </a:lnTo>
                  <a:lnTo>
                    <a:pt x="6852" y="12886"/>
                  </a:lnTo>
                  <a:lnTo>
                    <a:pt x="7261" y="12682"/>
                  </a:lnTo>
                  <a:lnTo>
                    <a:pt x="6341" y="12682"/>
                  </a:lnTo>
                  <a:lnTo>
                    <a:pt x="6034" y="12989"/>
                  </a:lnTo>
                  <a:lnTo>
                    <a:pt x="6034" y="13193"/>
                  </a:lnTo>
                  <a:lnTo>
                    <a:pt x="5625" y="13398"/>
                  </a:lnTo>
                  <a:lnTo>
                    <a:pt x="5625" y="13398"/>
                  </a:lnTo>
                  <a:lnTo>
                    <a:pt x="5932" y="13193"/>
                  </a:lnTo>
                  <a:lnTo>
                    <a:pt x="5523" y="13295"/>
                  </a:lnTo>
                  <a:lnTo>
                    <a:pt x="5523" y="13091"/>
                  </a:lnTo>
                  <a:lnTo>
                    <a:pt x="6545" y="12375"/>
                  </a:lnTo>
                  <a:lnTo>
                    <a:pt x="6136" y="12375"/>
                  </a:lnTo>
                  <a:lnTo>
                    <a:pt x="6648" y="12068"/>
                  </a:lnTo>
                  <a:lnTo>
                    <a:pt x="5830" y="11659"/>
                  </a:lnTo>
                  <a:lnTo>
                    <a:pt x="5932" y="11557"/>
                  </a:lnTo>
                  <a:lnTo>
                    <a:pt x="5727" y="11352"/>
                  </a:lnTo>
                  <a:lnTo>
                    <a:pt x="5523" y="11557"/>
                  </a:lnTo>
                  <a:lnTo>
                    <a:pt x="5523" y="11352"/>
                  </a:lnTo>
                  <a:lnTo>
                    <a:pt x="5625" y="11250"/>
                  </a:lnTo>
                  <a:lnTo>
                    <a:pt x="5420" y="11045"/>
                  </a:lnTo>
                  <a:close/>
                  <a:moveTo>
                    <a:pt x="113011" y="13193"/>
                  </a:moveTo>
                  <a:lnTo>
                    <a:pt x="112807" y="13398"/>
                  </a:lnTo>
                  <a:lnTo>
                    <a:pt x="112500" y="13398"/>
                  </a:lnTo>
                  <a:lnTo>
                    <a:pt x="112193" y="13602"/>
                  </a:lnTo>
                  <a:lnTo>
                    <a:pt x="111682" y="13500"/>
                  </a:lnTo>
                  <a:lnTo>
                    <a:pt x="111682" y="13500"/>
                  </a:lnTo>
                  <a:lnTo>
                    <a:pt x="111784" y="13807"/>
                  </a:lnTo>
                  <a:lnTo>
                    <a:pt x="111170" y="13500"/>
                  </a:lnTo>
                  <a:lnTo>
                    <a:pt x="110864" y="13500"/>
                  </a:lnTo>
                  <a:lnTo>
                    <a:pt x="110864" y="13807"/>
                  </a:lnTo>
                  <a:lnTo>
                    <a:pt x="110250" y="13602"/>
                  </a:lnTo>
                  <a:lnTo>
                    <a:pt x="110148" y="14011"/>
                  </a:lnTo>
                  <a:lnTo>
                    <a:pt x="109739" y="14011"/>
                  </a:lnTo>
                  <a:lnTo>
                    <a:pt x="109636" y="14216"/>
                  </a:lnTo>
                  <a:lnTo>
                    <a:pt x="109432" y="14114"/>
                  </a:lnTo>
                  <a:lnTo>
                    <a:pt x="109534" y="14011"/>
                  </a:lnTo>
                  <a:lnTo>
                    <a:pt x="109330" y="13807"/>
                  </a:lnTo>
                  <a:lnTo>
                    <a:pt x="109534" y="13602"/>
                  </a:lnTo>
                  <a:lnTo>
                    <a:pt x="108716" y="13398"/>
                  </a:lnTo>
                  <a:lnTo>
                    <a:pt x="108511" y="13398"/>
                  </a:lnTo>
                  <a:lnTo>
                    <a:pt x="108716" y="13705"/>
                  </a:lnTo>
                  <a:lnTo>
                    <a:pt x="108102" y="13500"/>
                  </a:lnTo>
                  <a:lnTo>
                    <a:pt x="108102" y="13500"/>
                  </a:lnTo>
                  <a:lnTo>
                    <a:pt x="108205" y="13602"/>
                  </a:lnTo>
                  <a:lnTo>
                    <a:pt x="108102" y="13705"/>
                  </a:lnTo>
                  <a:lnTo>
                    <a:pt x="107898" y="13705"/>
                  </a:lnTo>
                  <a:lnTo>
                    <a:pt x="108205" y="13807"/>
                  </a:lnTo>
                  <a:lnTo>
                    <a:pt x="107693" y="13807"/>
                  </a:lnTo>
                  <a:lnTo>
                    <a:pt x="107795" y="14011"/>
                  </a:lnTo>
                  <a:lnTo>
                    <a:pt x="107386" y="14011"/>
                  </a:lnTo>
                  <a:lnTo>
                    <a:pt x="109125" y="14114"/>
                  </a:lnTo>
                  <a:lnTo>
                    <a:pt x="108614" y="14318"/>
                  </a:lnTo>
                  <a:lnTo>
                    <a:pt x="109125" y="14318"/>
                  </a:lnTo>
                  <a:lnTo>
                    <a:pt x="109125" y="14420"/>
                  </a:lnTo>
                  <a:lnTo>
                    <a:pt x="107898" y="14523"/>
                  </a:lnTo>
                  <a:lnTo>
                    <a:pt x="107795" y="14727"/>
                  </a:lnTo>
                  <a:lnTo>
                    <a:pt x="109227" y="14830"/>
                  </a:lnTo>
                  <a:lnTo>
                    <a:pt x="108818" y="15136"/>
                  </a:lnTo>
                  <a:lnTo>
                    <a:pt x="109227" y="15034"/>
                  </a:lnTo>
                  <a:lnTo>
                    <a:pt x="108307" y="15341"/>
                  </a:lnTo>
                  <a:lnTo>
                    <a:pt x="108716" y="15545"/>
                  </a:lnTo>
                  <a:lnTo>
                    <a:pt x="109432" y="15443"/>
                  </a:lnTo>
                  <a:lnTo>
                    <a:pt x="111375" y="15852"/>
                  </a:lnTo>
                  <a:lnTo>
                    <a:pt x="114648" y="14625"/>
                  </a:lnTo>
                  <a:lnTo>
                    <a:pt x="114648" y="14216"/>
                  </a:lnTo>
                  <a:lnTo>
                    <a:pt x="114034" y="13807"/>
                  </a:lnTo>
                  <a:lnTo>
                    <a:pt x="113830" y="13500"/>
                  </a:lnTo>
                  <a:lnTo>
                    <a:pt x="114239" y="13295"/>
                  </a:lnTo>
                  <a:lnTo>
                    <a:pt x="113011" y="13193"/>
                  </a:lnTo>
                  <a:close/>
                  <a:moveTo>
                    <a:pt x="65557" y="13705"/>
                  </a:moveTo>
                  <a:lnTo>
                    <a:pt x="63102" y="15750"/>
                  </a:lnTo>
                  <a:lnTo>
                    <a:pt x="63818" y="15750"/>
                  </a:lnTo>
                  <a:lnTo>
                    <a:pt x="64023" y="16159"/>
                  </a:lnTo>
                  <a:lnTo>
                    <a:pt x="66309" y="15364"/>
                  </a:lnTo>
                  <a:lnTo>
                    <a:pt x="66309" y="15364"/>
                  </a:lnTo>
                  <a:lnTo>
                    <a:pt x="67091" y="15852"/>
                  </a:lnTo>
                  <a:lnTo>
                    <a:pt x="68114" y="15545"/>
                  </a:lnTo>
                  <a:lnTo>
                    <a:pt x="67091" y="15443"/>
                  </a:lnTo>
                  <a:lnTo>
                    <a:pt x="67295" y="14830"/>
                  </a:lnTo>
                  <a:lnTo>
                    <a:pt x="65659" y="14011"/>
                  </a:lnTo>
                  <a:lnTo>
                    <a:pt x="65557" y="13705"/>
                  </a:lnTo>
                  <a:close/>
                  <a:moveTo>
                    <a:pt x="128864" y="16773"/>
                  </a:moveTo>
                  <a:lnTo>
                    <a:pt x="128455" y="16875"/>
                  </a:lnTo>
                  <a:lnTo>
                    <a:pt x="128455" y="16875"/>
                  </a:lnTo>
                  <a:lnTo>
                    <a:pt x="128785" y="16804"/>
                  </a:lnTo>
                  <a:lnTo>
                    <a:pt x="128785" y="16804"/>
                  </a:lnTo>
                  <a:lnTo>
                    <a:pt x="128864" y="16773"/>
                  </a:lnTo>
                  <a:close/>
                  <a:moveTo>
                    <a:pt x="73227" y="6955"/>
                  </a:moveTo>
                  <a:lnTo>
                    <a:pt x="70773" y="7364"/>
                  </a:lnTo>
                  <a:lnTo>
                    <a:pt x="71080" y="7670"/>
                  </a:lnTo>
                  <a:lnTo>
                    <a:pt x="70159" y="7773"/>
                  </a:lnTo>
                  <a:lnTo>
                    <a:pt x="70466" y="8080"/>
                  </a:lnTo>
                  <a:lnTo>
                    <a:pt x="70466" y="8386"/>
                  </a:lnTo>
                  <a:lnTo>
                    <a:pt x="69443" y="8386"/>
                  </a:lnTo>
                  <a:lnTo>
                    <a:pt x="69955" y="8693"/>
                  </a:lnTo>
                  <a:lnTo>
                    <a:pt x="69545" y="9205"/>
                  </a:lnTo>
                  <a:lnTo>
                    <a:pt x="68318" y="9205"/>
                  </a:lnTo>
                  <a:lnTo>
                    <a:pt x="69545" y="8898"/>
                  </a:lnTo>
                  <a:lnTo>
                    <a:pt x="69136" y="8489"/>
                  </a:lnTo>
                  <a:lnTo>
                    <a:pt x="69443" y="7773"/>
                  </a:lnTo>
                  <a:lnTo>
                    <a:pt x="71284" y="6955"/>
                  </a:lnTo>
                  <a:lnTo>
                    <a:pt x="71284" y="6955"/>
                  </a:lnTo>
                  <a:lnTo>
                    <a:pt x="67193" y="8284"/>
                  </a:lnTo>
                  <a:lnTo>
                    <a:pt x="66682" y="8898"/>
                  </a:lnTo>
                  <a:lnTo>
                    <a:pt x="67909" y="9205"/>
                  </a:lnTo>
                  <a:lnTo>
                    <a:pt x="66477" y="9205"/>
                  </a:lnTo>
                  <a:lnTo>
                    <a:pt x="68114" y="9716"/>
                  </a:lnTo>
                  <a:lnTo>
                    <a:pt x="67909" y="9920"/>
                  </a:lnTo>
                  <a:lnTo>
                    <a:pt x="70875" y="10125"/>
                  </a:lnTo>
                  <a:lnTo>
                    <a:pt x="70875" y="10023"/>
                  </a:lnTo>
                  <a:lnTo>
                    <a:pt x="72205" y="10227"/>
                  </a:lnTo>
                  <a:lnTo>
                    <a:pt x="72614" y="9716"/>
                  </a:lnTo>
                  <a:lnTo>
                    <a:pt x="73534" y="9920"/>
                  </a:lnTo>
                  <a:lnTo>
                    <a:pt x="73432" y="10227"/>
                  </a:lnTo>
                  <a:lnTo>
                    <a:pt x="73841" y="10330"/>
                  </a:lnTo>
                  <a:lnTo>
                    <a:pt x="73636" y="10432"/>
                  </a:lnTo>
                  <a:lnTo>
                    <a:pt x="74148" y="10330"/>
                  </a:lnTo>
                  <a:lnTo>
                    <a:pt x="74250" y="10739"/>
                  </a:lnTo>
                  <a:lnTo>
                    <a:pt x="73432" y="11148"/>
                  </a:lnTo>
                  <a:lnTo>
                    <a:pt x="74685" y="10969"/>
                  </a:lnTo>
                  <a:lnTo>
                    <a:pt x="74761" y="11045"/>
                  </a:lnTo>
                  <a:lnTo>
                    <a:pt x="74557" y="11148"/>
                  </a:lnTo>
                  <a:lnTo>
                    <a:pt x="75375" y="11557"/>
                  </a:lnTo>
                  <a:lnTo>
                    <a:pt x="75477" y="12273"/>
                  </a:lnTo>
                  <a:lnTo>
                    <a:pt x="73534" y="13398"/>
                  </a:lnTo>
                  <a:lnTo>
                    <a:pt x="73636" y="13807"/>
                  </a:lnTo>
                  <a:lnTo>
                    <a:pt x="72000" y="14216"/>
                  </a:lnTo>
                  <a:lnTo>
                    <a:pt x="72000" y="14318"/>
                  </a:lnTo>
                  <a:lnTo>
                    <a:pt x="72000" y="14420"/>
                  </a:lnTo>
                  <a:lnTo>
                    <a:pt x="71898" y="14625"/>
                  </a:lnTo>
                  <a:lnTo>
                    <a:pt x="72000" y="14318"/>
                  </a:lnTo>
                  <a:lnTo>
                    <a:pt x="71080" y="14114"/>
                  </a:lnTo>
                  <a:lnTo>
                    <a:pt x="70057" y="14727"/>
                  </a:lnTo>
                  <a:lnTo>
                    <a:pt x="70977" y="15136"/>
                  </a:lnTo>
                  <a:lnTo>
                    <a:pt x="72307" y="14727"/>
                  </a:lnTo>
                  <a:lnTo>
                    <a:pt x="72818" y="14830"/>
                  </a:lnTo>
                  <a:lnTo>
                    <a:pt x="72716" y="15034"/>
                  </a:lnTo>
                  <a:lnTo>
                    <a:pt x="72716" y="15034"/>
                  </a:lnTo>
                  <a:lnTo>
                    <a:pt x="73330" y="14830"/>
                  </a:lnTo>
                  <a:lnTo>
                    <a:pt x="73125" y="15034"/>
                  </a:lnTo>
                  <a:lnTo>
                    <a:pt x="73739" y="15545"/>
                  </a:lnTo>
                  <a:lnTo>
                    <a:pt x="73636" y="15648"/>
                  </a:lnTo>
                  <a:lnTo>
                    <a:pt x="74148" y="15750"/>
                  </a:lnTo>
                  <a:lnTo>
                    <a:pt x="73636" y="15955"/>
                  </a:lnTo>
                  <a:lnTo>
                    <a:pt x="74250" y="16261"/>
                  </a:lnTo>
                  <a:lnTo>
                    <a:pt x="74045" y="16364"/>
                  </a:lnTo>
                  <a:lnTo>
                    <a:pt x="76909" y="17386"/>
                  </a:lnTo>
                  <a:lnTo>
                    <a:pt x="77318" y="17080"/>
                  </a:lnTo>
                  <a:lnTo>
                    <a:pt x="76398" y="16364"/>
                  </a:lnTo>
                  <a:lnTo>
                    <a:pt x="76500" y="16261"/>
                  </a:lnTo>
                  <a:lnTo>
                    <a:pt x="75989" y="15648"/>
                  </a:lnTo>
                  <a:lnTo>
                    <a:pt x="76705" y="15648"/>
                  </a:lnTo>
                  <a:lnTo>
                    <a:pt x="78034" y="16568"/>
                  </a:lnTo>
                  <a:lnTo>
                    <a:pt x="78239" y="16364"/>
                  </a:lnTo>
                  <a:lnTo>
                    <a:pt x="78545" y="16364"/>
                  </a:lnTo>
                  <a:lnTo>
                    <a:pt x="78545" y="15648"/>
                  </a:lnTo>
                  <a:lnTo>
                    <a:pt x="78955" y="15955"/>
                  </a:lnTo>
                  <a:lnTo>
                    <a:pt x="78955" y="15443"/>
                  </a:lnTo>
                  <a:lnTo>
                    <a:pt x="79057" y="15341"/>
                  </a:lnTo>
                  <a:lnTo>
                    <a:pt x="78750" y="15341"/>
                  </a:lnTo>
                  <a:lnTo>
                    <a:pt x="78545" y="15136"/>
                  </a:lnTo>
                  <a:lnTo>
                    <a:pt x="78955" y="14932"/>
                  </a:lnTo>
                  <a:lnTo>
                    <a:pt x="78648" y="14932"/>
                  </a:lnTo>
                  <a:lnTo>
                    <a:pt x="78955" y="14830"/>
                  </a:lnTo>
                  <a:lnTo>
                    <a:pt x="78648" y="14625"/>
                  </a:lnTo>
                  <a:lnTo>
                    <a:pt x="78034" y="14625"/>
                  </a:lnTo>
                  <a:lnTo>
                    <a:pt x="77830" y="14216"/>
                  </a:lnTo>
                  <a:lnTo>
                    <a:pt x="78034" y="14114"/>
                  </a:lnTo>
                  <a:lnTo>
                    <a:pt x="77523" y="14011"/>
                  </a:lnTo>
                  <a:lnTo>
                    <a:pt x="77727" y="13807"/>
                  </a:lnTo>
                  <a:lnTo>
                    <a:pt x="77318" y="13398"/>
                  </a:lnTo>
                  <a:lnTo>
                    <a:pt x="78341" y="13602"/>
                  </a:lnTo>
                  <a:lnTo>
                    <a:pt x="78136" y="13193"/>
                  </a:lnTo>
                  <a:lnTo>
                    <a:pt x="78545" y="13091"/>
                  </a:lnTo>
                  <a:lnTo>
                    <a:pt x="79466" y="13398"/>
                  </a:lnTo>
                  <a:lnTo>
                    <a:pt x="79159" y="13602"/>
                  </a:lnTo>
                  <a:lnTo>
                    <a:pt x="79159" y="13602"/>
                  </a:lnTo>
                  <a:lnTo>
                    <a:pt x="80284" y="13295"/>
                  </a:lnTo>
                  <a:lnTo>
                    <a:pt x="79466" y="13909"/>
                  </a:lnTo>
                  <a:lnTo>
                    <a:pt x="79568" y="14318"/>
                  </a:lnTo>
                  <a:lnTo>
                    <a:pt x="79977" y="14114"/>
                  </a:lnTo>
                  <a:lnTo>
                    <a:pt x="80182" y="14420"/>
                  </a:lnTo>
                  <a:lnTo>
                    <a:pt x="80489" y="14420"/>
                  </a:lnTo>
                  <a:lnTo>
                    <a:pt x="80693" y="13909"/>
                  </a:lnTo>
                  <a:lnTo>
                    <a:pt x="80489" y="13909"/>
                  </a:lnTo>
                  <a:lnTo>
                    <a:pt x="81818" y="13602"/>
                  </a:lnTo>
                  <a:lnTo>
                    <a:pt x="81511" y="13398"/>
                  </a:lnTo>
                  <a:lnTo>
                    <a:pt x="81716" y="13295"/>
                  </a:lnTo>
                  <a:lnTo>
                    <a:pt x="81614" y="13193"/>
                  </a:lnTo>
                  <a:lnTo>
                    <a:pt x="82023" y="13295"/>
                  </a:lnTo>
                  <a:lnTo>
                    <a:pt x="82023" y="12989"/>
                  </a:lnTo>
                  <a:lnTo>
                    <a:pt x="82227" y="12989"/>
                  </a:lnTo>
                  <a:lnTo>
                    <a:pt x="82227" y="12682"/>
                  </a:lnTo>
                  <a:lnTo>
                    <a:pt x="81000" y="12886"/>
                  </a:lnTo>
                  <a:lnTo>
                    <a:pt x="81716" y="12477"/>
                  </a:lnTo>
                  <a:lnTo>
                    <a:pt x="80591" y="12375"/>
                  </a:lnTo>
                  <a:lnTo>
                    <a:pt x="81307" y="12170"/>
                  </a:lnTo>
                  <a:lnTo>
                    <a:pt x="80591" y="11966"/>
                  </a:lnTo>
                  <a:lnTo>
                    <a:pt x="80795" y="11864"/>
                  </a:lnTo>
                  <a:lnTo>
                    <a:pt x="80284" y="12068"/>
                  </a:lnTo>
                  <a:lnTo>
                    <a:pt x="80386" y="11864"/>
                  </a:lnTo>
                  <a:lnTo>
                    <a:pt x="80080" y="11864"/>
                  </a:lnTo>
                  <a:lnTo>
                    <a:pt x="80182" y="11761"/>
                  </a:lnTo>
                  <a:lnTo>
                    <a:pt x="79670" y="11966"/>
                  </a:lnTo>
                  <a:lnTo>
                    <a:pt x="80080" y="11557"/>
                  </a:lnTo>
                  <a:lnTo>
                    <a:pt x="79670" y="11761"/>
                  </a:lnTo>
                  <a:lnTo>
                    <a:pt x="79466" y="11761"/>
                  </a:lnTo>
                  <a:lnTo>
                    <a:pt x="79568" y="11557"/>
                  </a:lnTo>
                  <a:lnTo>
                    <a:pt x="79773" y="11455"/>
                  </a:lnTo>
                  <a:lnTo>
                    <a:pt x="79057" y="11352"/>
                  </a:lnTo>
                  <a:lnTo>
                    <a:pt x="78955" y="11148"/>
                  </a:lnTo>
                  <a:lnTo>
                    <a:pt x="78239" y="11045"/>
                  </a:lnTo>
                  <a:lnTo>
                    <a:pt x="79466" y="10943"/>
                  </a:lnTo>
                  <a:lnTo>
                    <a:pt x="78648" y="10841"/>
                  </a:lnTo>
                  <a:lnTo>
                    <a:pt x="80284" y="10739"/>
                  </a:lnTo>
                  <a:lnTo>
                    <a:pt x="78648" y="10534"/>
                  </a:lnTo>
                  <a:lnTo>
                    <a:pt x="80080" y="10330"/>
                  </a:lnTo>
                  <a:lnTo>
                    <a:pt x="79670" y="10023"/>
                  </a:lnTo>
                  <a:lnTo>
                    <a:pt x="79057" y="10125"/>
                  </a:lnTo>
                  <a:lnTo>
                    <a:pt x="79364" y="9920"/>
                  </a:lnTo>
                  <a:lnTo>
                    <a:pt x="78443" y="10023"/>
                  </a:lnTo>
                  <a:lnTo>
                    <a:pt x="79568" y="9716"/>
                  </a:lnTo>
                  <a:lnTo>
                    <a:pt x="79466" y="9409"/>
                  </a:lnTo>
                  <a:lnTo>
                    <a:pt x="78750" y="9409"/>
                  </a:lnTo>
                  <a:lnTo>
                    <a:pt x="77625" y="10023"/>
                  </a:lnTo>
                  <a:lnTo>
                    <a:pt x="77420" y="9716"/>
                  </a:lnTo>
                  <a:lnTo>
                    <a:pt x="78545" y="9205"/>
                  </a:lnTo>
                  <a:lnTo>
                    <a:pt x="77216" y="9409"/>
                  </a:lnTo>
                  <a:lnTo>
                    <a:pt x="77216" y="9409"/>
                  </a:lnTo>
                  <a:lnTo>
                    <a:pt x="78341" y="8898"/>
                  </a:lnTo>
                  <a:lnTo>
                    <a:pt x="76500" y="8898"/>
                  </a:lnTo>
                  <a:lnTo>
                    <a:pt x="77011" y="8591"/>
                  </a:lnTo>
                  <a:lnTo>
                    <a:pt x="75886" y="9000"/>
                  </a:lnTo>
                  <a:lnTo>
                    <a:pt x="76398" y="8693"/>
                  </a:lnTo>
                  <a:lnTo>
                    <a:pt x="76091" y="8693"/>
                  </a:lnTo>
                  <a:lnTo>
                    <a:pt x="76807" y="8386"/>
                  </a:lnTo>
                  <a:lnTo>
                    <a:pt x="76807" y="8386"/>
                  </a:lnTo>
                  <a:lnTo>
                    <a:pt x="75580" y="8591"/>
                  </a:lnTo>
                  <a:lnTo>
                    <a:pt x="75580" y="8591"/>
                  </a:lnTo>
                  <a:lnTo>
                    <a:pt x="76500" y="8182"/>
                  </a:lnTo>
                  <a:lnTo>
                    <a:pt x="74761" y="7875"/>
                  </a:lnTo>
                  <a:lnTo>
                    <a:pt x="74761" y="7875"/>
                  </a:lnTo>
                  <a:lnTo>
                    <a:pt x="74864" y="8182"/>
                  </a:lnTo>
                  <a:lnTo>
                    <a:pt x="74045" y="8489"/>
                  </a:lnTo>
                  <a:lnTo>
                    <a:pt x="73739" y="8080"/>
                  </a:lnTo>
                  <a:lnTo>
                    <a:pt x="72511" y="8489"/>
                  </a:lnTo>
                  <a:lnTo>
                    <a:pt x="72818" y="8284"/>
                  </a:lnTo>
                  <a:lnTo>
                    <a:pt x="72716" y="8182"/>
                  </a:lnTo>
                  <a:lnTo>
                    <a:pt x="73125" y="7977"/>
                  </a:lnTo>
                  <a:lnTo>
                    <a:pt x="72614" y="8182"/>
                  </a:lnTo>
                  <a:lnTo>
                    <a:pt x="73534" y="7773"/>
                  </a:lnTo>
                  <a:lnTo>
                    <a:pt x="73227" y="6955"/>
                  </a:lnTo>
                  <a:close/>
                  <a:moveTo>
                    <a:pt x="103500" y="0"/>
                  </a:moveTo>
                  <a:lnTo>
                    <a:pt x="103807" y="102"/>
                  </a:lnTo>
                  <a:lnTo>
                    <a:pt x="99205" y="205"/>
                  </a:lnTo>
                  <a:lnTo>
                    <a:pt x="101864" y="307"/>
                  </a:lnTo>
                  <a:lnTo>
                    <a:pt x="99614" y="409"/>
                  </a:lnTo>
                  <a:lnTo>
                    <a:pt x="100125" y="511"/>
                  </a:lnTo>
                  <a:lnTo>
                    <a:pt x="99818" y="818"/>
                  </a:lnTo>
                  <a:lnTo>
                    <a:pt x="97057" y="511"/>
                  </a:lnTo>
                  <a:lnTo>
                    <a:pt x="97057" y="818"/>
                  </a:lnTo>
                  <a:lnTo>
                    <a:pt x="94705" y="1023"/>
                  </a:lnTo>
                  <a:lnTo>
                    <a:pt x="94705" y="614"/>
                  </a:lnTo>
                  <a:lnTo>
                    <a:pt x="91841" y="818"/>
                  </a:lnTo>
                  <a:lnTo>
                    <a:pt x="92966" y="1227"/>
                  </a:lnTo>
                  <a:lnTo>
                    <a:pt x="90716" y="920"/>
                  </a:lnTo>
                  <a:lnTo>
                    <a:pt x="86625" y="1841"/>
                  </a:lnTo>
                  <a:lnTo>
                    <a:pt x="86932" y="2148"/>
                  </a:lnTo>
                  <a:lnTo>
                    <a:pt x="87955" y="2045"/>
                  </a:lnTo>
                  <a:lnTo>
                    <a:pt x="87955" y="2045"/>
                  </a:lnTo>
                  <a:lnTo>
                    <a:pt x="81818" y="3477"/>
                  </a:lnTo>
                  <a:lnTo>
                    <a:pt x="83148" y="3682"/>
                  </a:lnTo>
                  <a:lnTo>
                    <a:pt x="82841" y="3784"/>
                  </a:lnTo>
                  <a:lnTo>
                    <a:pt x="85091" y="3989"/>
                  </a:lnTo>
                  <a:lnTo>
                    <a:pt x="82023" y="4295"/>
                  </a:lnTo>
                  <a:lnTo>
                    <a:pt x="82125" y="4398"/>
                  </a:lnTo>
                  <a:lnTo>
                    <a:pt x="82125" y="4500"/>
                  </a:lnTo>
                  <a:lnTo>
                    <a:pt x="83557" y="4602"/>
                  </a:lnTo>
                  <a:lnTo>
                    <a:pt x="82534" y="4807"/>
                  </a:lnTo>
                  <a:lnTo>
                    <a:pt x="88568" y="5318"/>
                  </a:lnTo>
                  <a:lnTo>
                    <a:pt x="88568" y="5625"/>
                  </a:lnTo>
                  <a:lnTo>
                    <a:pt x="89489" y="6341"/>
                  </a:lnTo>
                  <a:lnTo>
                    <a:pt x="88670" y="6648"/>
                  </a:lnTo>
                  <a:lnTo>
                    <a:pt x="89386" y="6750"/>
                  </a:lnTo>
                  <a:lnTo>
                    <a:pt x="89182" y="7057"/>
                  </a:lnTo>
                  <a:lnTo>
                    <a:pt x="89386" y="7466"/>
                  </a:lnTo>
                  <a:lnTo>
                    <a:pt x="89386" y="7568"/>
                  </a:lnTo>
                  <a:lnTo>
                    <a:pt x="89591" y="7773"/>
                  </a:lnTo>
                  <a:lnTo>
                    <a:pt x="88977" y="7977"/>
                  </a:lnTo>
                  <a:lnTo>
                    <a:pt x="89080" y="8080"/>
                  </a:lnTo>
                  <a:lnTo>
                    <a:pt x="88773" y="8182"/>
                  </a:lnTo>
                  <a:lnTo>
                    <a:pt x="88773" y="8182"/>
                  </a:lnTo>
                  <a:lnTo>
                    <a:pt x="89386" y="8080"/>
                  </a:lnTo>
                  <a:lnTo>
                    <a:pt x="88568" y="8795"/>
                  </a:lnTo>
                  <a:lnTo>
                    <a:pt x="90102" y="8489"/>
                  </a:lnTo>
                  <a:lnTo>
                    <a:pt x="90102" y="8591"/>
                  </a:lnTo>
                  <a:lnTo>
                    <a:pt x="90205" y="8591"/>
                  </a:lnTo>
                  <a:lnTo>
                    <a:pt x="90205" y="8693"/>
                  </a:lnTo>
                  <a:lnTo>
                    <a:pt x="91023" y="8693"/>
                  </a:lnTo>
                  <a:lnTo>
                    <a:pt x="90000" y="9102"/>
                  </a:lnTo>
                  <a:lnTo>
                    <a:pt x="91227" y="9205"/>
                  </a:lnTo>
                  <a:lnTo>
                    <a:pt x="90716" y="9205"/>
                  </a:lnTo>
                  <a:lnTo>
                    <a:pt x="91023" y="9409"/>
                  </a:lnTo>
                  <a:lnTo>
                    <a:pt x="91227" y="9716"/>
                  </a:lnTo>
                  <a:lnTo>
                    <a:pt x="88875" y="9614"/>
                  </a:lnTo>
                  <a:lnTo>
                    <a:pt x="91330" y="10125"/>
                  </a:lnTo>
                  <a:lnTo>
                    <a:pt x="90511" y="10739"/>
                  </a:lnTo>
                  <a:lnTo>
                    <a:pt x="91023" y="10739"/>
                  </a:lnTo>
                  <a:lnTo>
                    <a:pt x="90511" y="10841"/>
                  </a:lnTo>
                  <a:lnTo>
                    <a:pt x="90205" y="11148"/>
                  </a:lnTo>
                  <a:lnTo>
                    <a:pt x="90511" y="11148"/>
                  </a:lnTo>
                  <a:lnTo>
                    <a:pt x="88568" y="11557"/>
                  </a:lnTo>
                  <a:lnTo>
                    <a:pt x="90102" y="11455"/>
                  </a:lnTo>
                  <a:lnTo>
                    <a:pt x="88057" y="12170"/>
                  </a:lnTo>
                  <a:lnTo>
                    <a:pt x="90102" y="11966"/>
                  </a:lnTo>
                  <a:lnTo>
                    <a:pt x="89898" y="12068"/>
                  </a:lnTo>
                  <a:lnTo>
                    <a:pt x="90205" y="12273"/>
                  </a:lnTo>
                  <a:lnTo>
                    <a:pt x="88261" y="12273"/>
                  </a:lnTo>
                  <a:lnTo>
                    <a:pt x="87955" y="12784"/>
                  </a:lnTo>
                  <a:lnTo>
                    <a:pt x="88773" y="12784"/>
                  </a:lnTo>
                  <a:lnTo>
                    <a:pt x="87648" y="13500"/>
                  </a:lnTo>
                  <a:lnTo>
                    <a:pt x="89489" y="12784"/>
                  </a:lnTo>
                  <a:lnTo>
                    <a:pt x="89489" y="12784"/>
                  </a:lnTo>
                  <a:lnTo>
                    <a:pt x="87750" y="13602"/>
                  </a:lnTo>
                  <a:lnTo>
                    <a:pt x="87852" y="13602"/>
                  </a:lnTo>
                  <a:lnTo>
                    <a:pt x="87750" y="14011"/>
                  </a:lnTo>
                  <a:lnTo>
                    <a:pt x="89182" y="13807"/>
                  </a:lnTo>
                  <a:lnTo>
                    <a:pt x="88261" y="14114"/>
                  </a:lnTo>
                  <a:lnTo>
                    <a:pt x="88057" y="15239"/>
                  </a:lnTo>
                  <a:lnTo>
                    <a:pt x="88773" y="14727"/>
                  </a:lnTo>
                  <a:lnTo>
                    <a:pt x="89080" y="14318"/>
                  </a:lnTo>
                  <a:lnTo>
                    <a:pt x="89489" y="15034"/>
                  </a:lnTo>
                  <a:lnTo>
                    <a:pt x="88466" y="15034"/>
                  </a:lnTo>
                  <a:lnTo>
                    <a:pt x="88364" y="15341"/>
                  </a:lnTo>
                  <a:lnTo>
                    <a:pt x="89080" y="15136"/>
                  </a:lnTo>
                  <a:lnTo>
                    <a:pt x="88977" y="15239"/>
                  </a:lnTo>
                  <a:lnTo>
                    <a:pt x="89182" y="15239"/>
                  </a:lnTo>
                  <a:lnTo>
                    <a:pt x="88261" y="15443"/>
                  </a:lnTo>
                  <a:lnTo>
                    <a:pt x="88568" y="16466"/>
                  </a:lnTo>
                  <a:lnTo>
                    <a:pt x="89080" y="16261"/>
                  </a:lnTo>
                  <a:lnTo>
                    <a:pt x="88568" y="16773"/>
                  </a:lnTo>
                  <a:lnTo>
                    <a:pt x="89386" y="17182"/>
                  </a:lnTo>
                  <a:lnTo>
                    <a:pt x="88977" y="17591"/>
                  </a:lnTo>
                  <a:lnTo>
                    <a:pt x="89386" y="18205"/>
                  </a:lnTo>
                  <a:lnTo>
                    <a:pt x="89795" y="18205"/>
                  </a:lnTo>
                  <a:lnTo>
                    <a:pt x="89386" y="18409"/>
                  </a:lnTo>
                  <a:lnTo>
                    <a:pt x="89795" y="18409"/>
                  </a:lnTo>
                  <a:lnTo>
                    <a:pt x="89795" y="18307"/>
                  </a:lnTo>
                  <a:lnTo>
                    <a:pt x="91227" y="18000"/>
                  </a:lnTo>
                  <a:lnTo>
                    <a:pt x="91023" y="18614"/>
                  </a:lnTo>
                  <a:lnTo>
                    <a:pt x="91943" y="18511"/>
                  </a:lnTo>
                  <a:lnTo>
                    <a:pt x="91943" y="18511"/>
                  </a:lnTo>
                  <a:lnTo>
                    <a:pt x="91330" y="18920"/>
                  </a:lnTo>
                  <a:lnTo>
                    <a:pt x="91330" y="18920"/>
                  </a:lnTo>
                  <a:lnTo>
                    <a:pt x="92148" y="18818"/>
                  </a:lnTo>
                  <a:lnTo>
                    <a:pt x="92148" y="19227"/>
                  </a:lnTo>
                  <a:lnTo>
                    <a:pt x="92455" y="19227"/>
                  </a:lnTo>
                  <a:lnTo>
                    <a:pt x="92250" y="19125"/>
                  </a:lnTo>
                  <a:lnTo>
                    <a:pt x="92966" y="18920"/>
                  </a:lnTo>
                  <a:lnTo>
                    <a:pt x="92455" y="18614"/>
                  </a:lnTo>
                  <a:lnTo>
                    <a:pt x="93375" y="18409"/>
                  </a:lnTo>
                  <a:lnTo>
                    <a:pt x="93989" y="17591"/>
                  </a:lnTo>
                  <a:lnTo>
                    <a:pt x="93784" y="17489"/>
                  </a:lnTo>
                  <a:lnTo>
                    <a:pt x="94091" y="17386"/>
                  </a:lnTo>
                  <a:lnTo>
                    <a:pt x="94295" y="16670"/>
                  </a:lnTo>
                  <a:lnTo>
                    <a:pt x="93784" y="16568"/>
                  </a:lnTo>
                  <a:lnTo>
                    <a:pt x="94807" y="16364"/>
                  </a:lnTo>
                  <a:lnTo>
                    <a:pt x="94500" y="16159"/>
                  </a:lnTo>
                  <a:lnTo>
                    <a:pt x="95830" y="15648"/>
                  </a:lnTo>
                  <a:lnTo>
                    <a:pt x="95830" y="15239"/>
                  </a:lnTo>
                  <a:lnTo>
                    <a:pt x="95216" y="15136"/>
                  </a:lnTo>
                  <a:lnTo>
                    <a:pt x="96136" y="15034"/>
                  </a:lnTo>
                  <a:lnTo>
                    <a:pt x="95830" y="14625"/>
                  </a:lnTo>
                  <a:lnTo>
                    <a:pt x="96955" y="14216"/>
                  </a:lnTo>
                  <a:lnTo>
                    <a:pt x="96545" y="14011"/>
                  </a:lnTo>
                  <a:lnTo>
                    <a:pt x="98489" y="13398"/>
                  </a:lnTo>
                  <a:lnTo>
                    <a:pt x="98182" y="13295"/>
                  </a:lnTo>
                  <a:lnTo>
                    <a:pt x="98795" y="13295"/>
                  </a:lnTo>
                  <a:lnTo>
                    <a:pt x="98386" y="13909"/>
                  </a:lnTo>
                  <a:lnTo>
                    <a:pt x="99205" y="13602"/>
                  </a:lnTo>
                  <a:lnTo>
                    <a:pt x="99307" y="13705"/>
                  </a:lnTo>
                  <a:lnTo>
                    <a:pt x="102580" y="11659"/>
                  </a:lnTo>
                  <a:lnTo>
                    <a:pt x="102682" y="11455"/>
                  </a:lnTo>
                  <a:lnTo>
                    <a:pt x="109125" y="10227"/>
                  </a:lnTo>
                  <a:lnTo>
                    <a:pt x="109023" y="10227"/>
                  </a:lnTo>
                  <a:lnTo>
                    <a:pt x="109636" y="10023"/>
                  </a:lnTo>
                  <a:lnTo>
                    <a:pt x="106159" y="10023"/>
                  </a:lnTo>
                  <a:lnTo>
                    <a:pt x="106977" y="9716"/>
                  </a:lnTo>
                  <a:lnTo>
                    <a:pt x="105239" y="9716"/>
                  </a:lnTo>
                  <a:lnTo>
                    <a:pt x="105852" y="9205"/>
                  </a:lnTo>
                  <a:lnTo>
                    <a:pt x="107386" y="9205"/>
                  </a:lnTo>
                  <a:lnTo>
                    <a:pt x="106773" y="8693"/>
                  </a:lnTo>
                  <a:lnTo>
                    <a:pt x="108409" y="9102"/>
                  </a:lnTo>
                  <a:lnTo>
                    <a:pt x="109023" y="9716"/>
                  </a:lnTo>
                  <a:lnTo>
                    <a:pt x="109636" y="9307"/>
                  </a:lnTo>
                  <a:lnTo>
                    <a:pt x="109636" y="9716"/>
                  </a:lnTo>
                  <a:lnTo>
                    <a:pt x="110148" y="9307"/>
                  </a:lnTo>
                  <a:lnTo>
                    <a:pt x="110148" y="8795"/>
                  </a:lnTo>
                  <a:lnTo>
                    <a:pt x="109739" y="9000"/>
                  </a:lnTo>
                  <a:lnTo>
                    <a:pt x="110148" y="8591"/>
                  </a:lnTo>
                  <a:lnTo>
                    <a:pt x="108205" y="8080"/>
                  </a:lnTo>
                  <a:lnTo>
                    <a:pt x="108511" y="7977"/>
                  </a:lnTo>
                  <a:lnTo>
                    <a:pt x="108307" y="7670"/>
                  </a:lnTo>
                  <a:lnTo>
                    <a:pt x="107284" y="7773"/>
                  </a:lnTo>
                  <a:lnTo>
                    <a:pt x="107284" y="7773"/>
                  </a:lnTo>
                  <a:lnTo>
                    <a:pt x="108211" y="7587"/>
                  </a:lnTo>
                  <a:lnTo>
                    <a:pt x="108211" y="7587"/>
                  </a:lnTo>
                  <a:lnTo>
                    <a:pt x="106875" y="7466"/>
                  </a:lnTo>
                  <a:lnTo>
                    <a:pt x="107489" y="7364"/>
                  </a:lnTo>
                  <a:lnTo>
                    <a:pt x="107080" y="7159"/>
                  </a:lnTo>
                  <a:lnTo>
                    <a:pt x="108716" y="7159"/>
                  </a:lnTo>
                  <a:lnTo>
                    <a:pt x="108307" y="6852"/>
                  </a:lnTo>
                  <a:lnTo>
                    <a:pt x="111375" y="7159"/>
                  </a:lnTo>
                  <a:lnTo>
                    <a:pt x="111068" y="6750"/>
                  </a:lnTo>
                  <a:lnTo>
                    <a:pt x="110352" y="6750"/>
                  </a:lnTo>
                  <a:lnTo>
                    <a:pt x="110352" y="6545"/>
                  </a:lnTo>
                  <a:lnTo>
                    <a:pt x="110659" y="6239"/>
                  </a:lnTo>
                  <a:lnTo>
                    <a:pt x="110557" y="6545"/>
                  </a:lnTo>
                  <a:lnTo>
                    <a:pt x="112295" y="6443"/>
                  </a:lnTo>
                  <a:lnTo>
                    <a:pt x="111989" y="6034"/>
                  </a:lnTo>
                  <a:lnTo>
                    <a:pt x="111273" y="6239"/>
                  </a:lnTo>
                  <a:lnTo>
                    <a:pt x="111273" y="5830"/>
                  </a:lnTo>
                  <a:lnTo>
                    <a:pt x="110557" y="5830"/>
                  </a:lnTo>
                  <a:lnTo>
                    <a:pt x="111784" y="5727"/>
                  </a:lnTo>
                  <a:lnTo>
                    <a:pt x="112091" y="5830"/>
                  </a:lnTo>
                  <a:lnTo>
                    <a:pt x="112193" y="5011"/>
                  </a:lnTo>
                  <a:lnTo>
                    <a:pt x="111375" y="4909"/>
                  </a:lnTo>
                  <a:lnTo>
                    <a:pt x="111068" y="4705"/>
                  </a:lnTo>
                  <a:lnTo>
                    <a:pt x="110659" y="4602"/>
                  </a:lnTo>
                  <a:lnTo>
                    <a:pt x="113011" y="4500"/>
                  </a:lnTo>
                  <a:lnTo>
                    <a:pt x="113216" y="4091"/>
                  </a:lnTo>
                  <a:lnTo>
                    <a:pt x="111989" y="3886"/>
                  </a:lnTo>
                  <a:lnTo>
                    <a:pt x="112807" y="3886"/>
                  </a:lnTo>
                  <a:lnTo>
                    <a:pt x="111580" y="3784"/>
                  </a:lnTo>
                  <a:lnTo>
                    <a:pt x="112091" y="3170"/>
                  </a:lnTo>
                  <a:lnTo>
                    <a:pt x="111989" y="3068"/>
                  </a:lnTo>
                  <a:lnTo>
                    <a:pt x="113114" y="2557"/>
                  </a:lnTo>
                  <a:lnTo>
                    <a:pt x="112909" y="2352"/>
                  </a:lnTo>
                  <a:lnTo>
                    <a:pt x="113216" y="1943"/>
                  </a:lnTo>
                  <a:lnTo>
                    <a:pt x="115261" y="1841"/>
                  </a:lnTo>
                  <a:lnTo>
                    <a:pt x="114750" y="1739"/>
                  </a:lnTo>
                  <a:lnTo>
                    <a:pt x="116284" y="1534"/>
                  </a:lnTo>
                  <a:lnTo>
                    <a:pt x="116080" y="1432"/>
                  </a:lnTo>
                  <a:lnTo>
                    <a:pt x="117818" y="1125"/>
                  </a:lnTo>
                  <a:lnTo>
                    <a:pt x="111273" y="1636"/>
                  </a:lnTo>
                  <a:lnTo>
                    <a:pt x="111273" y="1636"/>
                  </a:lnTo>
                  <a:lnTo>
                    <a:pt x="112398" y="1125"/>
                  </a:lnTo>
                  <a:lnTo>
                    <a:pt x="107898" y="818"/>
                  </a:lnTo>
                  <a:lnTo>
                    <a:pt x="112500" y="409"/>
                  </a:lnTo>
                  <a:lnTo>
                    <a:pt x="106977" y="205"/>
                  </a:lnTo>
                  <a:lnTo>
                    <a:pt x="110352" y="0"/>
                  </a:lnTo>
                  <a:close/>
                  <a:moveTo>
                    <a:pt x="5114" y="22807"/>
                  </a:moveTo>
                  <a:lnTo>
                    <a:pt x="5069" y="22823"/>
                  </a:lnTo>
                  <a:lnTo>
                    <a:pt x="5069" y="22823"/>
                  </a:lnTo>
                  <a:lnTo>
                    <a:pt x="5011" y="22909"/>
                  </a:lnTo>
                  <a:lnTo>
                    <a:pt x="5114" y="22807"/>
                  </a:lnTo>
                  <a:close/>
                  <a:moveTo>
                    <a:pt x="133057" y="23011"/>
                  </a:moveTo>
                  <a:lnTo>
                    <a:pt x="132955" y="23216"/>
                  </a:lnTo>
                  <a:lnTo>
                    <a:pt x="132443" y="23216"/>
                  </a:lnTo>
                  <a:lnTo>
                    <a:pt x="132955" y="23727"/>
                  </a:lnTo>
                  <a:lnTo>
                    <a:pt x="133261" y="23727"/>
                  </a:lnTo>
                  <a:lnTo>
                    <a:pt x="133568" y="23216"/>
                  </a:lnTo>
                  <a:lnTo>
                    <a:pt x="133057" y="23011"/>
                  </a:lnTo>
                  <a:close/>
                  <a:moveTo>
                    <a:pt x="1125" y="23625"/>
                  </a:moveTo>
                  <a:lnTo>
                    <a:pt x="102" y="24034"/>
                  </a:lnTo>
                  <a:lnTo>
                    <a:pt x="1120" y="23634"/>
                  </a:lnTo>
                  <a:lnTo>
                    <a:pt x="1120" y="23634"/>
                  </a:lnTo>
                  <a:lnTo>
                    <a:pt x="1125" y="23625"/>
                  </a:lnTo>
                  <a:close/>
                  <a:moveTo>
                    <a:pt x="102" y="24034"/>
                  </a:moveTo>
                  <a:lnTo>
                    <a:pt x="102" y="24034"/>
                  </a:lnTo>
                  <a:lnTo>
                    <a:pt x="102" y="24034"/>
                  </a:lnTo>
                  <a:close/>
                  <a:moveTo>
                    <a:pt x="138170" y="24136"/>
                  </a:moveTo>
                  <a:lnTo>
                    <a:pt x="138375" y="24239"/>
                  </a:lnTo>
                  <a:lnTo>
                    <a:pt x="138477" y="24239"/>
                  </a:lnTo>
                  <a:lnTo>
                    <a:pt x="138170" y="24136"/>
                  </a:lnTo>
                  <a:close/>
                  <a:moveTo>
                    <a:pt x="118534" y="23523"/>
                  </a:moveTo>
                  <a:lnTo>
                    <a:pt x="118636" y="23625"/>
                  </a:lnTo>
                  <a:lnTo>
                    <a:pt x="118330" y="23932"/>
                  </a:lnTo>
                  <a:lnTo>
                    <a:pt x="118330" y="23727"/>
                  </a:lnTo>
                  <a:lnTo>
                    <a:pt x="117818" y="23830"/>
                  </a:lnTo>
                  <a:lnTo>
                    <a:pt x="117511" y="24239"/>
                  </a:lnTo>
                  <a:lnTo>
                    <a:pt x="117920" y="24239"/>
                  </a:lnTo>
                  <a:lnTo>
                    <a:pt x="117614" y="24648"/>
                  </a:lnTo>
                  <a:lnTo>
                    <a:pt x="116489" y="24750"/>
                  </a:lnTo>
                  <a:lnTo>
                    <a:pt x="116591" y="24852"/>
                  </a:lnTo>
                  <a:lnTo>
                    <a:pt x="116591" y="25057"/>
                  </a:lnTo>
                  <a:lnTo>
                    <a:pt x="116795" y="24955"/>
                  </a:lnTo>
                  <a:lnTo>
                    <a:pt x="116693" y="25261"/>
                  </a:lnTo>
                  <a:lnTo>
                    <a:pt x="116386" y="25364"/>
                  </a:lnTo>
                  <a:lnTo>
                    <a:pt x="116386" y="25466"/>
                  </a:lnTo>
                  <a:lnTo>
                    <a:pt x="116591" y="25466"/>
                  </a:lnTo>
                  <a:lnTo>
                    <a:pt x="116591" y="25568"/>
                  </a:lnTo>
                  <a:lnTo>
                    <a:pt x="117307" y="25670"/>
                  </a:lnTo>
                  <a:lnTo>
                    <a:pt x="116489" y="26284"/>
                  </a:lnTo>
                  <a:lnTo>
                    <a:pt x="116489" y="26284"/>
                  </a:lnTo>
                  <a:lnTo>
                    <a:pt x="117409" y="26182"/>
                  </a:lnTo>
                  <a:lnTo>
                    <a:pt x="116489" y="26489"/>
                  </a:lnTo>
                  <a:lnTo>
                    <a:pt x="116591" y="26591"/>
                  </a:lnTo>
                  <a:lnTo>
                    <a:pt x="116080" y="26693"/>
                  </a:lnTo>
                  <a:lnTo>
                    <a:pt x="116489" y="26693"/>
                  </a:lnTo>
                  <a:lnTo>
                    <a:pt x="116080" y="27000"/>
                  </a:lnTo>
                  <a:lnTo>
                    <a:pt x="116693" y="27000"/>
                  </a:lnTo>
                  <a:lnTo>
                    <a:pt x="116284" y="27205"/>
                  </a:lnTo>
                  <a:lnTo>
                    <a:pt x="116284" y="27205"/>
                  </a:lnTo>
                  <a:lnTo>
                    <a:pt x="116693" y="27102"/>
                  </a:lnTo>
                  <a:lnTo>
                    <a:pt x="116489" y="27307"/>
                  </a:lnTo>
                  <a:lnTo>
                    <a:pt x="119250" y="26591"/>
                  </a:lnTo>
                  <a:lnTo>
                    <a:pt x="119148" y="26489"/>
                  </a:lnTo>
                  <a:lnTo>
                    <a:pt x="119455" y="24852"/>
                  </a:lnTo>
                  <a:lnTo>
                    <a:pt x="119352" y="24750"/>
                  </a:lnTo>
                  <a:lnTo>
                    <a:pt x="119966" y="24545"/>
                  </a:lnTo>
                  <a:lnTo>
                    <a:pt x="119864" y="24341"/>
                  </a:lnTo>
                  <a:lnTo>
                    <a:pt x="119659" y="24239"/>
                  </a:lnTo>
                  <a:lnTo>
                    <a:pt x="119455" y="23727"/>
                  </a:lnTo>
                  <a:lnTo>
                    <a:pt x="118636" y="23830"/>
                  </a:lnTo>
                  <a:lnTo>
                    <a:pt x="118841" y="23625"/>
                  </a:lnTo>
                  <a:lnTo>
                    <a:pt x="118534" y="23523"/>
                  </a:lnTo>
                  <a:close/>
                  <a:moveTo>
                    <a:pt x="121398" y="20455"/>
                  </a:moveTo>
                  <a:lnTo>
                    <a:pt x="120477" y="20761"/>
                  </a:lnTo>
                  <a:lnTo>
                    <a:pt x="119966" y="21682"/>
                  </a:lnTo>
                  <a:lnTo>
                    <a:pt x="119761" y="22091"/>
                  </a:lnTo>
                  <a:lnTo>
                    <a:pt x="119864" y="22091"/>
                  </a:lnTo>
                  <a:lnTo>
                    <a:pt x="119557" y="22295"/>
                  </a:lnTo>
                  <a:lnTo>
                    <a:pt x="120273" y="22193"/>
                  </a:lnTo>
                  <a:lnTo>
                    <a:pt x="119966" y="23523"/>
                  </a:lnTo>
                  <a:lnTo>
                    <a:pt x="120170" y="23011"/>
                  </a:lnTo>
                  <a:lnTo>
                    <a:pt x="120580" y="22807"/>
                  </a:lnTo>
                  <a:lnTo>
                    <a:pt x="120682" y="23011"/>
                  </a:lnTo>
                  <a:lnTo>
                    <a:pt x="120375" y="24239"/>
                  </a:lnTo>
                  <a:lnTo>
                    <a:pt x="121807" y="23932"/>
                  </a:lnTo>
                  <a:lnTo>
                    <a:pt x="122011" y="25568"/>
                  </a:lnTo>
                  <a:lnTo>
                    <a:pt x="120580" y="26080"/>
                  </a:lnTo>
                  <a:lnTo>
                    <a:pt x="120580" y="26080"/>
                  </a:lnTo>
                  <a:lnTo>
                    <a:pt x="120989" y="25977"/>
                  </a:lnTo>
                  <a:lnTo>
                    <a:pt x="121091" y="26284"/>
                  </a:lnTo>
                  <a:lnTo>
                    <a:pt x="120068" y="27000"/>
                  </a:lnTo>
                  <a:lnTo>
                    <a:pt x="120989" y="27205"/>
                  </a:lnTo>
                  <a:lnTo>
                    <a:pt x="120886" y="27307"/>
                  </a:lnTo>
                  <a:lnTo>
                    <a:pt x="121602" y="27409"/>
                  </a:lnTo>
                  <a:lnTo>
                    <a:pt x="122216" y="27102"/>
                  </a:lnTo>
                  <a:lnTo>
                    <a:pt x="121602" y="27614"/>
                  </a:lnTo>
                  <a:lnTo>
                    <a:pt x="120989" y="27614"/>
                  </a:lnTo>
                  <a:lnTo>
                    <a:pt x="119761" y="28739"/>
                  </a:lnTo>
                  <a:lnTo>
                    <a:pt x="120068" y="28841"/>
                  </a:lnTo>
                  <a:lnTo>
                    <a:pt x="120375" y="28534"/>
                  </a:lnTo>
                  <a:lnTo>
                    <a:pt x="121091" y="28534"/>
                  </a:lnTo>
                  <a:lnTo>
                    <a:pt x="121807" y="28125"/>
                  </a:lnTo>
                  <a:lnTo>
                    <a:pt x="122625" y="28227"/>
                  </a:lnTo>
                  <a:lnTo>
                    <a:pt x="122523" y="28125"/>
                  </a:lnTo>
                  <a:lnTo>
                    <a:pt x="123136" y="28023"/>
                  </a:lnTo>
                  <a:lnTo>
                    <a:pt x="123034" y="27920"/>
                  </a:lnTo>
                  <a:lnTo>
                    <a:pt x="124773" y="27920"/>
                  </a:lnTo>
                  <a:lnTo>
                    <a:pt x="125182" y="27409"/>
                  </a:lnTo>
                  <a:lnTo>
                    <a:pt x="124466" y="27409"/>
                  </a:lnTo>
                  <a:lnTo>
                    <a:pt x="125080" y="26898"/>
                  </a:lnTo>
                  <a:lnTo>
                    <a:pt x="125284" y="25977"/>
                  </a:lnTo>
                  <a:lnTo>
                    <a:pt x="124159" y="25977"/>
                  </a:lnTo>
                  <a:lnTo>
                    <a:pt x="123648" y="25159"/>
                  </a:lnTo>
                  <a:lnTo>
                    <a:pt x="124261" y="25261"/>
                  </a:lnTo>
                  <a:lnTo>
                    <a:pt x="124261" y="25261"/>
                  </a:lnTo>
                  <a:lnTo>
                    <a:pt x="124057" y="24750"/>
                  </a:lnTo>
                  <a:lnTo>
                    <a:pt x="123239" y="24239"/>
                  </a:lnTo>
                  <a:lnTo>
                    <a:pt x="122932" y="23420"/>
                  </a:lnTo>
                  <a:lnTo>
                    <a:pt x="121295" y="22807"/>
                  </a:lnTo>
                  <a:lnTo>
                    <a:pt x="122011" y="22705"/>
                  </a:lnTo>
                  <a:lnTo>
                    <a:pt x="121705" y="22602"/>
                  </a:lnTo>
                  <a:lnTo>
                    <a:pt x="122318" y="22295"/>
                  </a:lnTo>
                  <a:lnTo>
                    <a:pt x="122830" y="21580"/>
                  </a:lnTo>
                  <a:lnTo>
                    <a:pt x="121091" y="21375"/>
                  </a:lnTo>
                  <a:lnTo>
                    <a:pt x="121295" y="21170"/>
                  </a:lnTo>
                  <a:lnTo>
                    <a:pt x="121193" y="21170"/>
                  </a:lnTo>
                  <a:lnTo>
                    <a:pt x="121807" y="20659"/>
                  </a:lnTo>
                  <a:lnTo>
                    <a:pt x="121398" y="20455"/>
                  </a:lnTo>
                  <a:close/>
                  <a:moveTo>
                    <a:pt x="23830" y="27920"/>
                  </a:moveTo>
                  <a:lnTo>
                    <a:pt x="23523" y="28330"/>
                  </a:lnTo>
                  <a:lnTo>
                    <a:pt x="24034" y="28227"/>
                  </a:lnTo>
                  <a:lnTo>
                    <a:pt x="23932" y="28432"/>
                  </a:lnTo>
                  <a:lnTo>
                    <a:pt x="23523" y="28534"/>
                  </a:lnTo>
                  <a:lnTo>
                    <a:pt x="23625" y="28534"/>
                  </a:lnTo>
                  <a:lnTo>
                    <a:pt x="23420" y="28739"/>
                  </a:lnTo>
                  <a:lnTo>
                    <a:pt x="23830" y="28739"/>
                  </a:lnTo>
                  <a:lnTo>
                    <a:pt x="23932" y="28636"/>
                  </a:lnTo>
                  <a:lnTo>
                    <a:pt x="24034" y="28943"/>
                  </a:lnTo>
                  <a:lnTo>
                    <a:pt x="24443" y="29148"/>
                  </a:lnTo>
                  <a:lnTo>
                    <a:pt x="24034" y="29455"/>
                  </a:lnTo>
                  <a:lnTo>
                    <a:pt x="24443" y="29455"/>
                  </a:lnTo>
                  <a:lnTo>
                    <a:pt x="24341" y="29557"/>
                  </a:lnTo>
                  <a:lnTo>
                    <a:pt x="24545" y="29659"/>
                  </a:lnTo>
                  <a:lnTo>
                    <a:pt x="24341" y="29761"/>
                  </a:lnTo>
                  <a:lnTo>
                    <a:pt x="25261" y="29557"/>
                  </a:lnTo>
                  <a:lnTo>
                    <a:pt x="25057" y="30273"/>
                  </a:lnTo>
                  <a:lnTo>
                    <a:pt x="25057" y="30273"/>
                  </a:lnTo>
                  <a:lnTo>
                    <a:pt x="25875" y="30170"/>
                  </a:lnTo>
                  <a:lnTo>
                    <a:pt x="25466" y="28534"/>
                  </a:lnTo>
                  <a:lnTo>
                    <a:pt x="23830" y="27920"/>
                  </a:lnTo>
                  <a:close/>
                  <a:moveTo>
                    <a:pt x="25875" y="30170"/>
                  </a:moveTo>
                  <a:lnTo>
                    <a:pt x="25875" y="30273"/>
                  </a:lnTo>
                  <a:lnTo>
                    <a:pt x="25977" y="30170"/>
                  </a:lnTo>
                  <a:close/>
                  <a:moveTo>
                    <a:pt x="72102" y="30989"/>
                  </a:moveTo>
                  <a:lnTo>
                    <a:pt x="72146" y="31003"/>
                  </a:lnTo>
                  <a:lnTo>
                    <a:pt x="72146" y="31003"/>
                  </a:lnTo>
                  <a:lnTo>
                    <a:pt x="72205" y="30989"/>
                  </a:lnTo>
                  <a:close/>
                  <a:moveTo>
                    <a:pt x="25568" y="31398"/>
                  </a:moveTo>
                  <a:lnTo>
                    <a:pt x="25364" y="31500"/>
                  </a:lnTo>
                  <a:lnTo>
                    <a:pt x="25364" y="31500"/>
                  </a:lnTo>
                  <a:lnTo>
                    <a:pt x="25466" y="31398"/>
                  </a:lnTo>
                  <a:close/>
                  <a:moveTo>
                    <a:pt x="80386" y="31500"/>
                  </a:moveTo>
                  <a:lnTo>
                    <a:pt x="80386" y="31500"/>
                  </a:lnTo>
                  <a:lnTo>
                    <a:pt x="80386" y="31500"/>
                  </a:lnTo>
                  <a:close/>
                  <a:moveTo>
                    <a:pt x="80693" y="27307"/>
                  </a:moveTo>
                  <a:lnTo>
                    <a:pt x="80182" y="27409"/>
                  </a:lnTo>
                  <a:lnTo>
                    <a:pt x="78136" y="29864"/>
                  </a:lnTo>
                  <a:lnTo>
                    <a:pt x="77625" y="29966"/>
                  </a:lnTo>
                  <a:lnTo>
                    <a:pt x="77318" y="30170"/>
                  </a:lnTo>
                  <a:lnTo>
                    <a:pt x="77420" y="30068"/>
                  </a:lnTo>
                  <a:lnTo>
                    <a:pt x="77011" y="30273"/>
                  </a:lnTo>
                  <a:lnTo>
                    <a:pt x="77727" y="30273"/>
                  </a:lnTo>
                  <a:lnTo>
                    <a:pt x="76705" y="30989"/>
                  </a:lnTo>
                  <a:lnTo>
                    <a:pt x="79466" y="30989"/>
                  </a:lnTo>
                  <a:lnTo>
                    <a:pt x="79159" y="31295"/>
                  </a:lnTo>
                  <a:lnTo>
                    <a:pt x="80284" y="31193"/>
                  </a:lnTo>
                  <a:lnTo>
                    <a:pt x="79261" y="32011"/>
                  </a:lnTo>
                  <a:lnTo>
                    <a:pt x="80489" y="31295"/>
                  </a:lnTo>
                  <a:lnTo>
                    <a:pt x="80386" y="31500"/>
                  </a:lnTo>
                  <a:lnTo>
                    <a:pt x="80795" y="30989"/>
                  </a:lnTo>
                  <a:lnTo>
                    <a:pt x="81000" y="31398"/>
                  </a:lnTo>
                  <a:lnTo>
                    <a:pt x="80591" y="32011"/>
                  </a:lnTo>
                  <a:lnTo>
                    <a:pt x="81102" y="31705"/>
                  </a:lnTo>
                  <a:lnTo>
                    <a:pt x="81000" y="32216"/>
                  </a:lnTo>
                  <a:lnTo>
                    <a:pt x="81000" y="32216"/>
                  </a:lnTo>
                  <a:lnTo>
                    <a:pt x="81409" y="32114"/>
                  </a:lnTo>
                  <a:lnTo>
                    <a:pt x="81920" y="31091"/>
                  </a:lnTo>
                  <a:lnTo>
                    <a:pt x="81511" y="31398"/>
                  </a:lnTo>
                  <a:lnTo>
                    <a:pt x="81920" y="30682"/>
                  </a:lnTo>
                  <a:lnTo>
                    <a:pt x="81205" y="31193"/>
                  </a:lnTo>
                  <a:lnTo>
                    <a:pt x="81205" y="31193"/>
                  </a:lnTo>
                  <a:lnTo>
                    <a:pt x="81307" y="30784"/>
                  </a:lnTo>
                  <a:lnTo>
                    <a:pt x="81102" y="30784"/>
                  </a:lnTo>
                  <a:lnTo>
                    <a:pt x="81920" y="30170"/>
                  </a:lnTo>
                  <a:lnTo>
                    <a:pt x="81920" y="30170"/>
                  </a:lnTo>
                  <a:lnTo>
                    <a:pt x="81000" y="30477"/>
                  </a:lnTo>
                  <a:lnTo>
                    <a:pt x="81409" y="30170"/>
                  </a:lnTo>
                  <a:lnTo>
                    <a:pt x="81205" y="30068"/>
                  </a:lnTo>
                  <a:lnTo>
                    <a:pt x="81307" y="29966"/>
                  </a:lnTo>
                  <a:lnTo>
                    <a:pt x="81102" y="30068"/>
                  </a:lnTo>
                  <a:lnTo>
                    <a:pt x="81716" y="29557"/>
                  </a:lnTo>
                  <a:lnTo>
                    <a:pt x="81000" y="29455"/>
                  </a:lnTo>
                  <a:lnTo>
                    <a:pt x="81102" y="29250"/>
                  </a:lnTo>
                  <a:lnTo>
                    <a:pt x="80284" y="29761"/>
                  </a:lnTo>
                  <a:lnTo>
                    <a:pt x="80489" y="29250"/>
                  </a:lnTo>
                  <a:lnTo>
                    <a:pt x="80489" y="29250"/>
                  </a:lnTo>
                  <a:lnTo>
                    <a:pt x="80284" y="29455"/>
                  </a:lnTo>
                  <a:lnTo>
                    <a:pt x="80386" y="29352"/>
                  </a:lnTo>
                  <a:lnTo>
                    <a:pt x="79773" y="29352"/>
                  </a:lnTo>
                  <a:lnTo>
                    <a:pt x="79977" y="29148"/>
                  </a:lnTo>
                  <a:lnTo>
                    <a:pt x="79773" y="29250"/>
                  </a:lnTo>
                  <a:lnTo>
                    <a:pt x="80386" y="28841"/>
                  </a:lnTo>
                  <a:lnTo>
                    <a:pt x="79261" y="29250"/>
                  </a:lnTo>
                  <a:lnTo>
                    <a:pt x="80489" y="27716"/>
                  </a:lnTo>
                  <a:lnTo>
                    <a:pt x="80591" y="27511"/>
                  </a:lnTo>
                  <a:lnTo>
                    <a:pt x="80898" y="27307"/>
                  </a:lnTo>
                  <a:close/>
                  <a:moveTo>
                    <a:pt x="239523" y="32216"/>
                  </a:moveTo>
                  <a:lnTo>
                    <a:pt x="240239" y="32830"/>
                  </a:lnTo>
                  <a:lnTo>
                    <a:pt x="239727" y="32318"/>
                  </a:lnTo>
                  <a:lnTo>
                    <a:pt x="239523" y="32216"/>
                  </a:lnTo>
                  <a:close/>
                  <a:moveTo>
                    <a:pt x="232875" y="24443"/>
                  </a:moveTo>
                  <a:lnTo>
                    <a:pt x="232773" y="24648"/>
                  </a:lnTo>
                  <a:lnTo>
                    <a:pt x="233591" y="25159"/>
                  </a:lnTo>
                  <a:lnTo>
                    <a:pt x="233489" y="25261"/>
                  </a:lnTo>
                  <a:lnTo>
                    <a:pt x="233386" y="25364"/>
                  </a:lnTo>
                  <a:lnTo>
                    <a:pt x="234511" y="27102"/>
                  </a:lnTo>
                  <a:lnTo>
                    <a:pt x="239216" y="32932"/>
                  </a:lnTo>
                  <a:lnTo>
                    <a:pt x="239114" y="32114"/>
                  </a:lnTo>
                  <a:lnTo>
                    <a:pt x="239523" y="32216"/>
                  </a:lnTo>
                  <a:lnTo>
                    <a:pt x="239523" y="32216"/>
                  </a:lnTo>
                  <a:lnTo>
                    <a:pt x="238193" y="31091"/>
                  </a:lnTo>
                  <a:lnTo>
                    <a:pt x="237784" y="29557"/>
                  </a:lnTo>
                  <a:lnTo>
                    <a:pt x="239318" y="30170"/>
                  </a:lnTo>
                  <a:lnTo>
                    <a:pt x="232875" y="24443"/>
                  </a:lnTo>
                  <a:close/>
                  <a:moveTo>
                    <a:pt x="244841" y="33341"/>
                  </a:moveTo>
                  <a:lnTo>
                    <a:pt x="244330" y="33443"/>
                  </a:lnTo>
                  <a:lnTo>
                    <a:pt x="244432" y="33648"/>
                  </a:lnTo>
                  <a:lnTo>
                    <a:pt x="244125" y="34364"/>
                  </a:lnTo>
                  <a:lnTo>
                    <a:pt x="244125" y="34466"/>
                  </a:lnTo>
                  <a:lnTo>
                    <a:pt x="244330" y="33955"/>
                  </a:lnTo>
                  <a:lnTo>
                    <a:pt x="245045" y="33545"/>
                  </a:lnTo>
                  <a:lnTo>
                    <a:pt x="244841" y="33341"/>
                  </a:lnTo>
                  <a:close/>
                  <a:moveTo>
                    <a:pt x="243409" y="34466"/>
                  </a:moveTo>
                  <a:lnTo>
                    <a:pt x="243409" y="35080"/>
                  </a:lnTo>
                  <a:lnTo>
                    <a:pt x="243614" y="35284"/>
                  </a:lnTo>
                  <a:lnTo>
                    <a:pt x="243920" y="34466"/>
                  </a:lnTo>
                  <a:close/>
                  <a:moveTo>
                    <a:pt x="54102" y="29864"/>
                  </a:moveTo>
                  <a:lnTo>
                    <a:pt x="56352" y="30886"/>
                  </a:lnTo>
                  <a:lnTo>
                    <a:pt x="56045" y="31193"/>
                  </a:lnTo>
                  <a:lnTo>
                    <a:pt x="56250" y="31602"/>
                  </a:lnTo>
                  <a:lnTo>
                    <a:pt x="56045" y="31807"/>
                  </a:lnTo>
                  <a:lnTo>
                    <a:pt x="56250" y="32011"/>
                  </a:lnTo>
                  <a:lnTo>
                    <a:pt x="56045" y="32114"/>
                  </a:lnTo>
                  <a:lnTo>
                    <a:pt x="56148" y="32114"/>
                  </a:lnTo>
                  <a:lnTo>
                    <a:pt x="55943" y="32318"/>
                  </a:lnTo>
                  <a:lnTo>
                    <a:pt x="58193" y="32727"/>
                  </a:lnTo>
                  <a:lnTo>
                    <a:pt x="58091" y="32830"/>
                  </a:lnTo>
                  <a:lnTo>
                    <a:pt x="58500" y="32830"/>
                  </a:lnTo>
                  <a:lnTo>
                    <a:pt x="58500" y="32932"/>
                  </a:lnTo>
                  <a:lnTo>
                    <a:pt x="58909" y="33239"/>
                  </a:lnTo>
                  <a:lnTo>
                    <a:pt x="59114" y="34057"/>
                  </a:lnTo>
                  <a:lnTo>
                    <a:pt x="59216" y="34057"/>
                  </a:lnTo>
                  <a:lnTo>
                    <a:pt x="59216" y="34159"/>
                  </a:lnTo>
                  <a:lnTo>
                    <a:pt x="59011" y="34057"/>
                  </a:lnTo>
                  <a:lnTo>
                    <a:pt x="58807" y="34364"/>
                  </a:lnTo>
                  <a:lnTo>
                    <a:pt x="58091" y="34261"/>
                  </a:lnTo>
                  <a:lnTo>
                    <a:pt x="57989" y="34159"/>
                  </a:lnTo>
                  <a:lnTo>
                    <a:pt x="58193" y="33955"/>
                  </a:lnTo>
                  <a:lnTo>
                    <a:pt x="58091" y="33955"/>
                  </a:lnTo>
                  <a:lnTo>
                    <a:pt x="58091" y="33648"/>
                  </a:lnTo>
                  <a:lnTo>
                    <a:pt x="57682" y="33648"/>
                  </a:lnTo>
                  <a:lnTo>
                    <a:pt x="56250" y="35898"/>
                  </a:lnTo>
                  <a:lnTo>
                    <a:pt x="56045" y="34875"/>
                  </a:lnTo>
                  <a:lnTo>
                    <a:pt x="55330" y="35182"/>
                  </a:lnTo>
                  <a:lnTo>
                    <a:pt x="55330" y="35182"/>
                  </a:lnTo>
                  <a:lnTo>
                    <a:pt x="56352" y="33750"/>
                  </a:lnTo>
                  <a:lnTo>
                    <a:pt x="56250" y="33443"/>
                  </a:lnTo>
                  <a:lnTo>
                    <a:pt x="55330" y="33136"/>
                  </a:lnTo>
                  <a:lnTo>
                    <a:pt x="54409" y="34159"/>
                  </a:lnTo>
                  <a:lnTo>
                    <a:pt x="54614" y="33648"/>
                  </a:lnTo>
                  <a:lnTo>
                    <a:pt x="52568" y="36818"/>
                  </a:lnTo>
                  <a:lnTo>
                    <a:pt x="51545" y="37125"/>
                  </a:lnTo>
                  <a:lnTo>
                    <a:pt x="52773" y="34364"/>
                  </a:lnTo>
                  <a:lnTo>
                    <a:pt x="52364" y="34364"/>
                  </a:lnTo>
                  <a:lnTo>
                    <a:pt x="53693" y="32932"/>
                  </a:lnTo>
                  <a:lnTo>
                    <a:pt x="53693" y="33136"/>
                  </a:lnTo>
                  <a:lnTo>
                    <a:pt x="54102" y="32932"/>
                  </a:lnTo>
                  <a:lnTo>
                    <a:pt x="53898" y="33239"/>
                  </a:lnTo>
                  <a:lnTo>
                    <a:pt x="53898" y="33239"/>
                  </a:lnTo>
                  <a:lnTo>
                    <a:pt x="55125" y="32727"/>
                  </a:lnTo>
                  <a:lnTo>
                    <a:pt x="55534" y="32932"/>
                  </a:lnTo>
                  <a:lnTo>
                    <a:pt x="55636" y="32830"/>
                  </a:lnTo>
                  <a:lnTo>
                    <a:pt x="56250" y="32830"/>
                  </a:lnTo>
                  <a:lnTo>
                    <a:pt x="55534" y="32318"/>
                  </a:lnTo>
                  <a:lnTo>
                    <a:pt x="55739" y="32114"/>
                  </a:lnTo>
                  <a:lnTo>
                    <a:pt x="53693" y="32318"/>
                  </a:lnTo>
                  <a:lnTo>
                    <a:pt x="53591" y="32011"/>
                  </a:lnTo>
                  <a:lnTo>
                    <a:pt x="52977" y="32011"/>
                  </a:lnTo>
                  <a:lnTo>
                    <a:pt x="52977" y="31602"/>
                  </a:lnTo>
                  <a:lnTo>
                    <a:pt x="50830" y="32216"/>
                  </a:lnTo>
                  <a:lnTo>
                    <a:pt x="50830" y="31909"/>
                  </a:lnTo>
                  <a:lnTo>
                    <a:pt x="50011" y="32011"/>
                  </a:lnTo>
                  <a:lnTo>
                    <a:pt x="53489" y="30273"/>
                  </a:lnTo>
                  <a:lnTo>
                    <a:pt x="53489" y="30273"/>
                  </a:lnTo>
                  <a:lnTo>
                    <a:pt x="53693" y="30068"/>
                  </a:lnTo>
                  <a:lnTo>
                    <a:pt x="53898" y="30068"/>
                  </a:lnTo>
                  <a:lnTo>
                    <a:pt x="53591" y="30375"/>
                  </a:lnTo>
                  <a:lnTo>
                    <a:pt x="54102" y="30068"/>
                  </a:lnTo>
                  <a:lnTo>
                    <a:pt x="54102" y="29864"/>
                  </a:lnTo>
                  <a:close/>
                  <a:moveTo>
                    <a:pt x="131932" y="36000"/>
                  </a:moveTo>
                  <a:lnTo>
                    <a:pt x="131830" y="36205"/>
                  </a:lnTo>
                  <a:lnTo>
                    <a:pt x="131216" y="36511"/>
                  </a:lnTo>
                  <a:lnTo>
                    <a:pt x="131318" y="36614"/>
                  </a:lnTo>
                  <a:lnTo>
                    <a:pt x="131318" y="37023"/>
                  </a:lnTo>
                  <a:lnTo>
                    <a:pt x="131830" y="37432"/>
                  </a:lnTo>
                  <a:lnTo>
                    <a:pt x="131932" y="36000"/>
                  </a:lnTo>
                  <a:close/>
                  <a:moveTo>
                    <a:pt x="239216" y="33443"/>
                  </a:moveTo>
                  <a:lnTo>
                    <a:pt x="240341" y="35693"/>
                  </a:lnTo>
                  <a:lnTo>
                    <a:pt x="239625" y="35591"/>
                  </a:lnTo>
                  <a:lnTo>
                    <a:pt x="239625" y="36205"/>
                  </a:lnTo>
                  <a:lnTo>
                    <a:pt x="240750" y="37432"/>
                  </a:lnTo>
                  <a:lnTo>
                    <a:pt x="240750" y="37125"/>
                  </a:lnTo>
                  <a:lnTo>
                    <a:pt x="241159" y="37125"/>
                  </a:lnTo>
                  <a:lnTo>
                    <a:pt x="240239" y="36614"/>
                  </a:lnTo>
                  <a:lnTo>
                    <a:pt x="240341" y="36307"/>
                  </a:lnTo>
                  <a:lnTo>
                    <a:pt x="240750" y="36511"/>
                  </a:lnTo>
                  <a:lnTo>
                    <a:pt x="241364" y="36409"/>
                  </a:lnTo>
                  <a:lnTo>
                    <a:pt x="242795" y="36920"/>
                  </a:lnTo>
                  <a:lnTo>
                    <a:pt x="242693" y="36409"/>
                  </a:lnTo>
                  <a:lnTo>
                    <a:pt x="244023" y="35489"/>
                  </a:lnTo>
                  <a:lnTo>
                    <a:pt x="243716" y="35591"/>
                  </a:lnTo>
                  <a:lnTo>
                    <a:pt x="243205" y="35284"/>
                  </a:lnTo>
                  <a:lnTo>
                    <a:pt x="242898" y="34568"/>
                  </a:lnTo>
                  <a:lnTo>
                    <a:pt x="242284" y="34875"/>
                  </a:lnTo>
                  <a:lnTo>
                    <a:pt x="239216" y="33443"/>
                  </a:lnTo>
                  <a:close/>
                  <a:moveTo>
                    <a:pt x="143693" y="38659"/>
                  </a:moveTo>
                  <a:lnTo>
                    <a:pt x="144000" y="38864"/>
                  </a:lnTo>
                  <a:lnTo>
                    <a:pt x="143740" y="38678"/>
                  </a:lnTo>
                  <a:lnTo>
                    <a:pt x="143740" y="38678"/>
                  </a:lnTo>
                  <a:lnTo>
                    <a:pt x="143693" y="38659"/>
                  </a:lnTo>
                  <a:close/>
                  <a:moveTo>
                    <a:pt x="155250" y="31602"/>
                  </a:moveTo>
                  <a:lnTo>
                    <a:pt x="155148" y="31705"/>
                  </a:lnTo>
                  <a:lnTo>
                    <a:pt x="155659" y="31705"/>
                  </a:lnTo>
                  <a:lnTo>
                    <a:pt x="155148" y="32011"/>
                  </a:lnTo>
                  <a:lnTo>
                    <a:pt x="155148" y="32216"/>
                  </a:lnTo>
                  <a:lnTo>
                    <a:pt x="154636" y="32216"/>
                  </a:lnTo>
                  <a:lnTo>
                    <a:pt x="155250" y="32727"/>
                  </a:lnTo>
                  <a:lnTo>
                    <a:pt x="154943" y="32932"/>
                  </a:lnTo>
                  <a:lnTo>
                    <a:pt x="154739" y="33341"/>
                  </a:lnTo>
                  <a:lnTo>
                    <a:pt x="154023" y="33443"/>
                  </a:lnTo>
                  <a:lnTo>
                    <a:pt x="154125" y="33545"/>
                  </a:lnTo>
                  <a:lnTo>
                    <a:pt x="153920" y="33648"/>
                  </a:lnTo>
                  <a:lnTo>
                    <a:pt x="158318" y="36205"/>
                  </a:lnTo>
                  <a:lnTo>
                    <a:pt x="158318" y="37636"/>
                  </a:lnTo>
                  <a:lnTo>
                    <a:pt x="148398" y="37636"/>
                  </a:lnTo>
                  <a:lnTo>
                    <a:pt x="149011" y="38148"/>
                  </a:lnTo>
                  <a:lnTo>
                    <a:pt x="148193" y="38352"/>
                  </a:lnTo>
                  <a:lnTo>
                    <a:pt x="148398" y="38455"/>
                  </a:lnTo>
                  <a:lnTo>
                    <a:pt x="147477" y="38557"/>
                  </a:lnTo>
                  <a:lnTo>
                    <a:pt x="147273" y="38455"/>
                  </a:lnTo>
                  <a:lnTo>
                    <a:pt x="147273" y="38455"/>
                  </a:lnTo>
                  <a:lnTo>
                    <a:pt x="147375" y="38557"/>
                  </a:lnTo>
                  <a:lnTo>
                    <a:pt x="146761" y="38455"/>
                  </a:lnTo>
                  <a:lnTo>
                    <a:pt x="146045" y="38864"/>
                  </a:lnTo>
                  <a:lnTo>
                    <a:pt x="146045" y="38864"/>
                  </a:lnTo>
                  <a:lnTo>
                    <a:pt x="147580" y="37841"/>
                  </a:lnTo>
                  <a:lnTo>
                    <a:pt x="148091" y="37943"/>
                  </a:lnTo>
                  <a:lnTo>
                    <a:pt x="148091" y="37943"/>
                  </a:lnTo>
                  <a:lnTo>
                    <a:pt x="146864" y="36409"/>
                  </a:lnTo>
                  <a:lnTo>
                    <a:pt x="147682" y="34364"/>
                  </a:lnTo>
                  <a:lnTo>
                    <a:pt x="147886" y="33955"/>
                  </a:lnTo>
                  <a:lnTo>
                    <a:pt x="147886" y="34159"/>
                  </a:lnTo>
                  <a:lnTo>
                    <a:pt x="148295" y="33545"/>
                  </a:lnTo>
                  <a:lnTo>
                    <a:pt x="148193" y="33239"/>
                  </a:lnTo>
                  <a:lnTo>
                    <a:pt x="149523" y="32011"/>
                  </a:lnTo>
                  <a:lnTo>
                    <a:pt x="149830" y="32114"/>
                  </a:lnTo>
                  <a:lnTo>
                    <a:pt x="149625" y="31602"/>
                  </a:lnTo>
                  <a:lnTo>
                    <a:pt x="150443" y="32216"/>
                  </a:lnTo>
                  <a:lnTo>
                    <a:pt x="149625" y="32318"/>
                  </a:lnTo>
                  <a:lnTo>
                    <a:pt x="150341" y="32727"/>
                  </a:lnTo>
                  <a:lnTo>
                    <a:pt x="151159" y="32727"/>
                  </a:lnTo>
                  <a:lnTo>
                    <a:pt x="151261" y="33034"/>
                  </a:lnTo>
                  <a:lnTo>
                    <a:pt x="150545" y="33443"/>
                  </a:lnTo>
                  <a:lnTo>
                    <a:pt x="151466" y="33852"/>
                  </a:lnTo>
                  <a:lnTo>
                    <a:pt x="151466" y="34364"/>
                  </a:lnTo>
                  <a:lnTo>
                    <a:pt x="152080" y="34364"/>
                  </a:lnTo>
                  <a:lnTo>
                    <a:pt x="153102" y="33750"/>
                  </a:lnTo>
                  <a:lnTo>
                    <a:pt x="153614" y="33852"/>
                  </a:lnTo>
                  <a:lnTo>
                    <a:pt x="153818" y="33443"/>
                  </a:lnTo>
                  <a:lnTo>
                    <a:pt x="152795" y="33443"/>
                  </a:lnTo>
                  <a:lnTo>
                    <a:pt x="152386" y="32830"/>
                  </a:lnTo>
                  <a:lnTo>
                    <a:pt x="152591" y="32420"/>
                  </a:lnTo>
                  <a:lnTo>
                    <a:pt x="152489" y="32727"/>
                  </a:lnTo>
                  <a:lnTo>
                    <a:pt x="152489" y="32727"/>
                  </a:lnTo>
                  <a:lnTo>
                    <a:pt x="155250" y="31602"/>
                  </a:lnTo>
                  <a:close/>
                  <a:moveTo>
                    <a:pt x="144000" y="38864"/>
                  </a:moveTo>
                  <a:lnTo>
                    <a:pt x="144000" y="38864"/>
                  </a:lnTo>
                  <a:lnTo>
                    <a:pt x="144000" y="38864"/>
                  </a:lnTo>
                  <a:close/>
                  <a:moveTo>
                    <a:pt x="144000" y="38864"/>
                  </a:moveTo>
                  <a:lnTo>
                    <a:pt x="144000" y="38864"/>
                  </a:lnTo>
                  <a:lnTo>
                    <a:pt x="144000" y="38864"/>
                  </a:lnTo>
                  <a:close/>
                  <a:moveTo>
                    <a:pt x="131011" y="37943"/>
                  </a:moveTo>
                  <a:lnTo>
                    <a:pt x="131011" y="38250"/>
                  </a:lnTo>
                  <a:lnTo>
                    <a:pt x="131216" y="39580"/>
                  </a:lnTo>
                  <a:lnTo>
                    <a:pt x="132136" y="39682"/>
                  </a:lnTo>
                  <a:lnTo>
                    <a:pt x="132136" y="37943"/>
                  </a:lnTo>
                  <a:close/>
                  <a:moveTo>
                    <a:pt x="165580" y="31807"/>
                  </a:moveTo>
                  <a:lnTo>
                    <a:pt x="166091" y="32011"/>
                  </a:lnTo>
                  <a:lnTo>
                    <a:pt x="166295" y="31909"/>
                  </a:lnTo>
                  <a:lnTo>
                    <a:pt x="166705" y="31909"/>
                  </a:lnTo>
                  <a:lnTo>
                    <a:pt x="167420" y="33545"/>
                  </a:lnTo>
                  <a:lnTo>
                    <a:pt x="165886" y="33545"/>
                  </a:lnTo>
                  <a:lnTo>
                    <a:pt x="166193" y="34364"/>
                  </a:lnTo>
                  <a:lnTo>
                    <a:pt x="165273" y="34568"/>
                  </a:lnTo>
                  <a:lnTo>
                    <a:pt x="165682" y="34670"/>
                  </a:lnTo>
                  <a:lnTo>
                    <a:pt x="166398" y="35693"/>
                  </a:lnTo>
                  <a:lnTo>
                    <a:pt x="166705" y="35795"/>
                  </a:lnTo>
                  <a:lnTo>
                    <a:pt x="166909" y="36000"/>
                  </a:lnTo>
                  <a:lnTo>
                    <a:pt x="167420" y="36102"/>
                  </a:lnTo>
                  <a:lnTo>
                    <a:pt x="168136" y="37739"/>
                  </a:lnTo>
                  <a:lnTo>
                    <a:pt x="168136" y="36818"/>
                  </a:lnTo>
                  <a:lnTo>
                    <a:pt x="169670" y="37841"/>
                  </a:lnTo>
                  <a:lnTo>
                    <a:pt x="169466" y="38250"/>
                  </a:lnTo>
                  <a:lnTo>
                    <a:pt x="168239" y="37841"/>
                  </a:lnTo>
                  <a:lnTo>
                    <a:pt x="168648" y="39068"/>
                  </a:lnTo>
                  <a:lnTo>
                    <a:pt x="168955" y="38864"/>
                  </a:lnTo>
                  <a:lnTo>
                    <a:pt x="169159" y="39273"/>
                  </a:lnTo>
                  <a:lnTo>
                    <a:pt x="168852" y="39273"/>
                  </a:lnTo>
                  <a:lnTo>
                    <a:pt x="168852" y="39580"/>
                  </a:lnTo>
                  <a:lnTo>
                    <a:pt x="169261" y="39682"/>
                  </a:lnTo>
                  <a:lnTo>
                    <a:pt x="169773" y="42034"/>
                  </a:lnTo>
                  <a:lnTo>
                    <a:pt x="169977" y="42034"/>
                  </a:lnTo>
                  <a:lnTo>
                    <a:pt x="169773" y="42136"/>
                  </a:lnTo>
                  <a:lnTo>
                    <a:pt x="169773" y="42034"/>
                  </a:lnTo>
                  <a:lnTo>
                    <a:pt x="167420" y="42136"/>
                  </a:lnTo>
                  <a:lnTo>
                    <a:pt x="165580" y="41114"/>
                  </a:lnTo>
                  <a:lnTo>
                    <a:pt x="165375" y="39682"/>
                  </a:lnTo>
                  <a:lnTo>
                    <a:pt x="165375" y="39682"/>
                  </a:lnTo>
                  <a:lnTo>
                    <a:pt x="165477" y="39886"/>
                  </a:lnTo>
                  <a:lnTo>
                    <a:pt x="166295" y="38659"/>
                  </a:lnTo>
                  <a:lnTo>
                    <a:pt x="163227" y="35693"/>
                  </a:lnTo>
                  <a:lnTo>
                    <a:pt x="163227" y="35080"/>
                  </a:lnTo>
                  <a:lnTo>
                    <a:pt x="163125" y="35386"/>
                  </a:lnTo>
                  <a:lnTo>
                    <a:pt x="162307" y="34261"/>
                  </a:lnTo>
                  <a:lnTo>
                    <a:pt x="162409" y="34057"/>
                  </a:lnTo>
                  <a:lnTo>
                    <a:pt x="162511" y="34057"/>
                  </a:lnTo>
                  <a:lnTo>
                    <a:pt x="162614" y="33136"/>
                  </a:lnTo>
                  <a:lnTo>
                    <a:pt x="162818" y="33239"/>
                  </a:lnTo>
                  <a:lnTo>
                    <a:pt x="163636" y="32932"/>
                  </a:lnTo>
                  <a:lnTo>
                    <a:pt x="163534" y="32727"/>
                  </a:lnTo>
                  <a:lnTo>
                    <a:pt x="163943" y="32523"/>
                  </a:lnTo>
                  <a:lnTo>
                    <a:pt x="164045" y="32420"/>
                  </a:lnTo>
                  <a:lnTo>
                    <a:pt x="163943" y="32318"/>
                  </a:lnTo>
                  <a:lnTo>
                    <a:pt x="165580" y="31807"/>
                  </a:lnTo>
                  <a:close/>
                  <a:moveTo>
                    <a:pt x="137352" y="40602"/>
                  </a:moveTo>
                  <a:lnTo>
                    <a:pt x="135511" y="40807"/>
                  </a:lnTo>
                  <a:lnTo>
                    <a:pt x="134898" y="40705"/>
                  </a:lnTo>
                  <a:lnTo>
                    <a:pt x="137045" y="42239"/>
                  </a:lnTo>
                  <a:lnTo>
                    <a:pt x="137148" y="41932"/>
                  </a:lnTo>
                  <a:lnTo>
                    <a:pt x="137045" y="41625"/>
                  </a:lnTo>
                  <a:lnTo>
                    <a:pt x="137352" y="40602"/>
                  </a:lnTo>
                  <a:close/>
                  <a:moveTo>
                    <a:pt x="146659" y="43670"/>
                  </a:moveTo>
                  <a:lnTo>
                    <a:pt x="146148" y="43875"/>
                  </a:lnTo>
                  <a:lnTo>
                    <a:pt x="146250" y="43875"/>
                  </a:lnTo>
                  <a:lnTo>
                    <a:pt x="146659" y="43670"/>
                  </a:lnTo>
                  <a:close/>
                  <a:moveTo>
                    <a:pt x="144409" y="43364"/>
                  </a:moveTo>
                  <a:lnTo>
                    <a:pt x="144307" y="43466"/>
                  </a:lnTo>
                  <a:lnTo>
                    <a:pt x="144307" y="43773"/>
                  </a:lnTo>
                  <a:lnTo>
                    <a:pt x="145330" y="44080"/>
                  </a:lnTo>
                  <a:lnTo>
                    <a:pt x="146148" y="43875"/>
                  </a:lnTo>
                  <a:lnTo>
                    <a:pt x="146045" y="43670"/>
                  </a:lnTo>
                  <a:lnTo>
                    <a:pt x="144716" y="43568"/>
                  </a:lnTo>
                  <a:lnTo>
                    <a:pt x="144818" y="43466"/>
                  </a:lnTo>
                  <a:lnTo>
                    <a:pt x="144409" y="43364"/>
                  </a:lnTo>
                  <a:close/>
                  <a:moveTo>
                    <a:pt x="153614" y="43364"/>
                  </a:moveTo>
                  <a:lnTo>
                    <a:pt x="151773" y="43977"/>
                  </a:lnTo>
                  <a:lnTo>
                    <a:pt x="152489" y="44489"/>
                  </a:lnTo>
                  <a:lnTo>
                    <a:pt x="153307" y="44080"/>
                  </a:lnTo>
                  <a:lnTo>
                    <a:pt x="153614" y="43466"/>
                  </a:lnTo>
                  <a:lnTo>
                    <a:pt x="153614" y="43364"/>
                  </a:lnTo>
                  <a:close/>
                  <a:moveTo>
                    <a:pt x="241568" y="37534"/>
                  </a:moveTo>
                  <a:lnTo>
                    <a:pt x="241261" y="37636"/>
                  </a:lnTo>
                  <a:lnTo>
                    <a:pt x="241670" y="37739"/>
                  </a:lnTo>
                  <a:lnTo>
                    <a:pt x="241466" y="38045"/>
                  </a:lnTo>
                  <a:lnTo>
                    <a:pt x="240955" y="37636"/>
                  </a:lnTo>
                  <a:lnTo>
                    <a:pt x="241057" y="37943"/>
                  </a:lnTo>
                  <a:lnTo>
                    <a:pt x="240955" y="38148"/>
                  </a:lnTo>
                  <a:lnTo>
                    <a:pt x="241261" y="38864"/>
                  </a:lnTo>
                  <a:lnTo>
                    <a:pt x="241159" y="38864"/>
                  </a:lnTo>
                  <a:lnTo>
                    <a:pt x="241875" y="40807"/>
                  </a:lnTo>
                  <a:lnTo>
                    <a:pt x="241670" y="41114"/>
                  </a:lnTo>
                  <a:lnTo>
                    <a:pt x="241466" y="41727"/>
                  </a:lnTo>
                  <a:lnTo>
                    <a:pt x="240955" y="42136"/>
                  </a:lnTo>
                  <a:lnTo>
                    <a:pt x="240443" y="41932"/>
                  </a:lnTo>
                  <a:lnTo>
                    <a:pt x="240545" y="41420"/>
                  </a:lnTo>
                  <a:lnTo>
                    <a:pt x="240545" y="41420"/>
                  </a:lnTo>
                  <a:lnTo>
                    <a:pt x="240136" y="41727"/>
                  </a:lnTo>
                  <a:lnTo>
                    <a:pt x="240341" y="43261"/>
                  </a:lnTo>
                  <a:lnTo>
                    <a:pt x="239727" y="43466"/>
                  </a:lnTo>
                  <a:lnTo>
                    <a:pt x="239420" y="43364"/>
                  </a:lnTo>
                  <a:lnTo>
                    <a:pt x="237477" y="43977"/>
                  </a:lnTo>
                  <a:lnTo>
                    <a:pt x="236761" y="45102"/>
                  </a:lnTo>
                  <a:lnTo>
                    <a:pt x="237886" y="45205"/>
                  </a:lnTo>
                  <a:lnTo>
                    <a:pt x="237784" y="44795"/>
                  </a:lnTo>
                  <a:lnTo>
                    <a:pt x="240341" y="44489"/>
                  </a:lnTo>
                  <a:lnTo>
                    <a:pt x="240239" y="44795"/>
                  </a:lnTo>
                  <a:lnTo>
                    <a:pt x="240955" y="45614"/>
                  </a:lnTo>
                  <a:lnTo>
                    <a:pt x="241670" y="44795"/>
                  </a:lnTo>
                  <a:lnTo>
                    <a:pt x="241261" y="44080"/>
                  </a:lnTo>
                  <a:lnTo>
                    <a:pt x="241568" y="44386"/>
                  </a:lnTo>
                  <a:lnTo>
                    <a:pt x="241568" y="44182"/>
                  </a:lnTo>
                  <a:lnTo>
                    <a:pt x="241670" y="44489"/>
                  </a:lnTo>
                  <a:lnTo>
                    <a:pt x="242693" y="44489"/>
                  </a:lnTo>
                  <a:lnTo>
                    <a:pt x="243102" y="43977"/>
                  </a:lnTo>
                  <a:lnTo>
                    <a:pt x="243307" y="43977"/>
                  </a:lnTo>
                  <a:lnTo>
                    <a:pt x="243409" y="43773"/>
                  </a:lnTo>
                  <a:lnTo>
                    <a:pt x="243614" y="43773"/>
                  </a:lnTo>
                  <a:lnTo>
                    <a:pt x="243511" y="43364"/>
                  </a:lnTo>
                  <a:lnTo>
                    <a:pt x="243818" y="43466"/>
                  </a:lnTo>
                  <a:lnTo>
                    <a:pt x="243818" y="43773"/>
                  </a:lnTo>
                  <a:lnTo>
                    <a:pt x="244023" y="44182"/>
                  </a:lnTo>
                  <a:lnTo>
                    <a:pt x="244432" y="43261"/>
                  </a:lnTo>
                  <a:lnTo>
                    <a:pt x="244023" y="42852"/>
                  </a:lnTo>
                  <a:lnTo>
                    <a:pt x="243205" y="40602"/>
                  </a:lnTo>
                  <a:lnTo>
                    <a:pt x="243511" y="40500"/>
                  </a:lnTo>
                  <a:lnTo>
                    <a:pt x="243409" y="39886"/>
                  </a:lnTo>
                  <a:lnTo>
                    <a:pt x="243409" y="39784"/>
                  </a:lnTo>
                  <a:lnTo>
                    <a:pt x="241568" y="37534"/>
                  </a:lnTo>
                  <a:close/>
                  <a:moveTo>
                    <a:pt x="238909" y="44795"/>
                  </a:moveTo>
                  <a:lnTo>
                    <a:pt x="238807" y="45102"/>
                  </a:lnTo>
                  <a:lnTo>
                    <a:pt x="238398" y="45000"/>
                  </a:lnTo>
                  <a:lnTo>
                    <a:pt x="238295" y="45307"/>
                  </a:lnTo>
                  <a:lnTo>
                    <a:pt x="237989" y="45716"/>
                  </a:lnTo>
                  <a:lnTo>
                    <a:pt x="238398" y="45920"/>
                  </a:lnTo>
                  <a:lnTo>
                    <a:pt x="238705" y="46330"/>
                  </a:lnTo>
                  <a:lnTo>
                    <a:pt x="239523" y="45614"/>
                  </a:lnTo>
                  <a:lnTo>
                    <a:pt x="239830" y="45818"/>
                  </a:lnTo>
                  <a:lnTo>
                    <a:pt x="240034" y="45307"/>
                  </a:lnTo>
                  <a:lnTo>
                    <a:pt x="239625" y="44795"/>
                  </a:lnTo>
                  <a:close/>
                  <a:moveTo>
                    <a:pt x="151875" y="47659"/>
                  </a:moveTo>
                  <a:lnTo>
                    <a:pt x="151773" y="47761"/>
                  </a:lnTo>
                  <a:lnTo>
                    <a:pt x="152080" y="47864"/>
                  </a:lnTo>
                  <a:lnTo>
                    <a:pt x="151875" y="47659"/>
                  </a:lnTo>
                  <a:close/>
                  <a:moveTo>
                    <a:pt x="236455" y="45307"/>
                  </a:moveTo>
                  <a:lnTo>
                    <a:pt x="236045" y="45614"/>
                  </a:lnTo>
                  <a:lnTo>
                    <a:pt x="236045" y="45818"/>
                  </a:lnTo>
                  <a:lnTo>
                    <a:pt x="235943" y="45716"/>
                  </a:lnTo>
                  <a:lnTo>
                    <a:pt x="236352" y="46227"/>
                  </a:lnTo>
                  <a:lnTo>
                    <a:pt x="236045" y="46023"/>
                  </a:lnTo>
                  <a:lnTo>
                    <a:pt x="236352" y="46534"/>
                  </a:lnTo>
                  <a:lnTo>
                    <a:pt x="236659" y="46227"/>
                  </a:lnTo>
                  <a:lnTo>
                    <a:pt x="236455" y="46023"/>
                  </a:lnTo>
                  <a:lnTo>
                    <a:pt x="236659" y="46125"/>
                  </a:lnTo>
                  <a:lnTo>
                    <a:pt x="236966" y="46534"/>
                  </a:lnTo>
                  <a:lnTo>
                    <a:pt x="237068" y="47761"/>
                  </a:lnTo>
                  <a:lnTo>
                    <a:pt x="237580" y="47966"/>
                  </a:lnTo>
                  <a:lnTo>
                    <a:pt x="237580" y="47455"/>
                  </a:lnTo>
                  <a:lnTo>
                    <a:pt x="237784" y="48170"/>
                  </a:lnTo>
                  <a:lnTo>
                    <a:pt x="237886" y="47966"/>
                  </a:lnTo>
                  <a:lnTo>
                    <a:pt x="237886" y="47761"/>
                  </a:lnTo>
                  <a:lnTo>
                    <a:pt x="238193" y="47761"/>
                  </a:lnTo>
                  <a:lnTo>
                    <a:pt x="237886" y="45818"/>
                  </a:lnTo>
                  <a:lnTo>
                    <a:pt x="237580" y="45818"/>
                  </a:lnTo>
                  <a:lnTo>
                    <a:pt x="237477" y="45409"/>
                  </a:lnTo>
                  <a:lnTo>
                    <a:pt x="237273" y="45511"/>
                  </a:lnTo>
                  <a:lnTo>
                    <a:pt x="236864" y="45307"/>
                  </a:lnTo>
                  <a:close/>
                  <a:moveTo>
                    <a:pt x="49602" y="49398"/>
                  </a:moveTo>
                  <a:lnTo>
                    <a:pt x="49705" y="49500"/>
                  </a:lnTo>
                  <a:lnTo>
                    <a:pt x="49655" y="49401"/>
                  </a:lnTo>
                  <a:lnTo>
                    <a:pt x="49655" y="49401"/>
                  </a:lnTo>
                  <a:lnTo>
                    <a:pt x="49602" y="49398"/>
                  </a:lnTo>
                  <a:close/>
                  <a:moveTo>
                    <a:pt x="53489" y="53386"/>
                  </a:moveTo>
                  <a:lnTo>
                    <a:pt x="53485" y="53390"/>
                  </a:lnTo>
                  <a:lnTo>
                    <a:pt x="53485" y="53390"/>
                  </a:lnTo>
                  <a:lnTo>
                    <a:pt x="53489" y="53489"/>
                  </a:lnTo>
                  <a:lnTo>
                    <a:pt x="53489" y="53386"/>
                  </a:lnTo>
                  <a:close/>
                  <a:moveTo>
                    <a:pt x="231648" y="54102"/>
                  </a:moveTo>
                  <a:lnTo>
                    <a:pt x="231239" y="54205"/>
                  </a:lnTo>
                  <a:lnTo>
                    <a:pt x="230625" y="55739"/>
                  </a:lnTo>
                  <a:lnTo>
                    <a:pt x="231648" y="57477"/>
                  </a:lnTo>
                  <a:lnTo>
                    <a:pt x="231852" y="54511"/>
                  </a:lnTo>
                  <a:lnTo>
                    <a:pt x="231648" y="54102"/>
                  </a:lnTo>
                  <a:close/>
                  <a:moveTo>
                    <a:pt x="46432" y="57886"/>
                  </a:moveTo>
                  <a:lnTo>
                    <a:pt x="46432" y="57989"/>
                  </a:lnTo>
                  <a:lnTo>
                    <a:pt x="46636" y="57886"/>
                  </a:lnTo>
                  <a:close/>
                  <a:moveTo>
                    <a:pt x="176216" y="59114"/>
                  </a:moveTo>
                  <a:lnTo>
                    <a:pt x="176216" y="59114"/>
                  </a:lnTo>
                  <a:lnTo>
                    <a:pt x="176216" y="59114"/>
                  </a:lnTo>
                  <a:close/>
                  <a:moveTo>
                    <a:pt x="52057" y="56250"/>
                  </a:moveTo>
                  <a:lnTo>
                    <a:pt x="49193" y="57170"/>
                  </a:lnTo>
                  <a:lnTo>
                    <a:pt x="49091" y="57375"/>
                  </a:lnTo>
                  <a:lnTo>
                    <a:pt x="48682" y="57580"/>
                  </a:lnTo>
                  <a:lnTo>
                    <a:pt x="48989" y="57477"/>
                  </a:lnTo>
                  <a:lnTo>
                    <a:pt x="48989" y="57682"/>
                  </a:lnTo>
                  <a:lnTo>
                    <a:pt x="51443" y="56761"/>
                  </a:lnTo>
                  <a:lnTo>
                    <a:pt x="51443" y="56761"/>
                  </a:lnTo>
                  <a:lnTo>
                    <a:pt x="51239" y="56966"/>
                  </a:lnTo>
                  <a:lnTo>
                    <a:pt x="54205" y="57886"/>
                  </a:lnTo>
                  <a:lnTo>
                    <a:pt x="54307" y="58500"/>
                  </a:lnTo>
                  <a:lnTo>
                    <a:pt x="55330" y="58807"/>
                  </a:lnTo>
                  <a:lnTo>
                    <a:pt x="54818" y="59625"/>
                  </a:lnTo>
                  <a:lnTo>
                    <a:pt x="54818" y="59625"/>
                  </a:lnTo>
                  <a:lnTo>
                    <a:pt x="57068" y="59420"/>
                  </a:lnTo>
                  <a:lnTo>
                    <a:pt x="57170" y="59523"/>
                  </a:lnTo>
                  <a:lnTo>
                    <a:pt x="57886" y="59420"/>
                  </a:lnTo>
                  <a:lnTo>
                    <a:pt x="57886" y="59114"/>
                  </a:lnTo>
                  <a:lnTo>
                    <a:pt x="55739" y="58091"/>
                  </a:lnTo>
                  <a:lnTo>
                    <a:pt x="55534" y="57886"/>
                  </a:lnTo>
                  <a:lnTo>
                    <a:pt x="55330" y="57784"/>
                  </a:lnTo>
                  <a:lnTo>
                    <a:pt x="55534" y="57784"/>
                  </a:lnTo>
                  <a:lnTo>
                    <a:pt x="55125" y="57580"/>
                  </a:lnTo>
                  <a:lnTo>
                    <a:pt x="55227" y="57682"/>
                  </a:lnTo>
                  <a:lnTo>
                    <a:pt x="52057" y="56250"/>
                  </a:lnTo>
                  <a:close/>
                  <a:moveTo>
                    <a:pt x="207307" y="59625"/>
                  </a:moveTo>
                  <a:lnTo>
                    <a:pt x="207307" y="59625"/>
                  </a:lnTo>
                  <a:lnTo>
                    <a:pt x="207307" y="59625"/>
                  </a:lnTo>
                  <a:close/>
                  <a:moveTo>
                    <a:pt x="222648" y="59420"/>
                  </a:moveTo>
                  <a:lnTo>
                    <a:pt x="222648" y="59523"/>
                  </a:lnTo>
                  <a:lnTo>
                    <a:pt x="221625" y="59727"/>
                  </a:lnTo>
                  <a:lnTo>
                    <a:pt x="221727" y="59727"/>
                  </a:lnTo>
                  <a:lnTo>
                    <a:pt x="221216" y="60341"/>
                  </a:lnTo>
                  <a:lnTo>
                    <a:pt x="221727" y="61159"/>
                  </a:lnTo>
                  <a:lnTo>
                    <a:pt x="222750" y="60852"/>
                  </a:lnTo>
                  <a:lnTo>
                    <a:pt x="223159" y="59932"/>
                  </a:lnTo>
                  <a:lnTo>
                    <a:pt x="222648" y="59420"/>
                  </a:lnTo>
                  <a:close/>
                  <a:moveTo>
                    <a:pt x="54511" y="60955"/>
                  </a:moveTo>
                  <a:lnTo>
                    <a:pt x="54205" y="61057"/>
                  </a:lnTo>
                  <a:lnTo>
                    <a:pt x="54614" y="61670"/>
                  </a:lnTo>
                  <a:lnTo>
                    <a:pt x="55023" y="61773"/>
                  </a:lnTo>
                  <a:lnTo>
                    <a:pt x="55534" y="61568"/>
                  </a:lnTo>
                  <a:lnTo>
                    <a:pt x="55943" y="61568"/>
                  </a:lnTo>
                  <a:lnTo>
                    <a:pt x="54511" y="60955"/>
                  </a:lnTo>
                  <a:close/>
                  <a:moveTo>
                    <a:pt x="58602" y="59727"/>
                  </a:moveTo>
                  <a:lnTo>
                    <a:pt x="59114" y="60034"/>
                  </a:lnTo>
                  <a:lnTo>
                    <a:pt x="59114" y="60443"/>
                  </a:lnTo>
                  <a:lnTo>
                    <a:pt x="59420" y="60955"/>
                  </a:lnTo>
                  <a:lnTo>
                    <a:pt x="59114" y="61057"/>
                  </a:lnTo>
                  <a:lnTo>
                    <a:pt x="57784" y="60852"/>
                  </a:lnTo>
                  <a:lnTo>
                    <a:pt x="57580" y="61159"/>
                  </a:lnTo>
                  <a:lnTo>
                    <a:pt x="57989" y="61466"/>
                  </a:lnTo>
                  <a:lnTo>
                    <a:pt x="59420" y="61261"/>
                  </a:lnTo>
                  <a:lnTo>
                    <a:pt x="59932" y="61568"/>
                  </a:lnTo>
                  <a:lnTo>
                    <a:pt x="60239" y="61875"/>
                  </a:lnTo>
                  <a:lnTo>
                    <a:pt x="60545" y="61261"/>
                  </a:lnTo>
                  <a:lnTo>
                    <a:pt x="62693" y="61261"/>
                  </a:lnTo>
                  <a:lnTo>
                    <a:pt x="63000" y="60750"/>
                  </a:lnTo>
                  <a:lnTo>
                    <a:pt x="61977" y="60341"/>
                  </a:lnTo>
                  <a:lnTo>
                    <a:pt x="62284" y="60239"/>
                  </a:lnTo>
                  <a:lnTo>
                    <a:pt x="58602" y="59727"/>
                  </a:lnTo>
                  <a:close/>
                  <a:moveTo>
                    <a:pt x="208739" y="63614"/>
                  </a:moveTo>
                  <a:lnTo>
                    <a:pt x="208739" y="63614"/>
                  </a:lnTo>
                  <a:lnTo>
                    <a:pt x="208739" y="63614"/>
                  </a:lnTo>
                  <a:close/>
                  <a:moveTo>
                    <a:pt x="48989" y="64227"/>
                  </a:moveTo>
                  <a:lnTo>
                    <a:pt x="48989" y="64330"/>
                  </a:lnTo>
                  <a:lnTo>
                    <a:pt x="49091" y="64432"/>
                  </a:lnTo>
                  <a:lnTo>
                    <a:pt x="49091" y="64432"/>
                  </a:lnTo>
                  <a:lnTo>
                    <a:pt x="48989" y="64227"/>
                  </a:lnTo>
                  <a:close/>
                  <a:moveTo>
                    <a:pt x="44182" y="66375"/>
                  </a:moveTo>
                  <a:lnTo>
                    <a:pt x="44386" y="66477"/>
                  </a:lnTo>
                  <a:lnTo>
                    <a:pt x="44386" y="66477"/>
                  </a:lnTo>
                  <a:lnTo>
                    <a:pt x="44284" y="66375"/>
                  </a:lnTo>
                  <a:close/>
                  <a:moveTo>
                    <a:pt x="232261" y="60955"/>
                  </a:moveTo>
                  <a:lnTo>
                    <a:pt x="231955" y="61670"/>
                  </a:lnTo>
                  <a:lnTo>
                    <a:pt x="232159" y="63511"/>
                  </a:lnTo>
                  <a:lnTo>
                    <a:pt x="231648" y="63307"/>
                  </a:lnTo>
                  <a:lnTo>
                    <a:pt x="232364" y="64943"/>
                  </a:lnTo>
                  <a:lnTo>
                    <a:pt x="232568" y="64739"/>
                  </a:lnTo>
                  <a:lnTo>
                    <a:pt x="232977" y="65148"/>
                  </a:lnTo>
                  <a:lnTo>
                    <a:pt x="232773" y="65864"/>
                  </a:lnTo>
                  <a:lnTo>
                    <a:pt x="233591" y="65966"/>
                  </a:lnTo>
                  <a:lnTo>
                    <a:pt x="233795" y="65659"/>
                  </a:lnTo>
                  <a:lnTo>
                    <a:pt x="234716" y="66375"/>
                  </a:lnTo>
                  <a:lnTo>
                    <a:pt x="234409" y="65761"/>
                  </a:lnTo>
                  <a:lnTo>
                    <a:pt x="236045" y="67091"/>
                  </a:lnTo>
                  <a:lnTo>
                    <a:pt x="235432" y="65966"/>
                  </a:lnTo>
                  <a:lnTo>
                    <a:pt x="235739" y="65864"/>
                  </a:lnTo>
                  <a:lnTo>
                    <a:pt x="235125" y="65659"/>
                  </a:lnTo>
                  <a:lnTo>
                    <a:pt x="235125" y="65864"/>
                  </a:lnTo>
                  <a:lnTo>
                    <a:pt x="234511" y="65352"/>
                  </a:lnTo>
                  <a:lnTo>
                    <a:pt x="234205" y="65455"/>
                  </a:lnTo>
                  <a:lnTo>
                    <a:pt x="234307" y="65659"/>
                  </a:lnTo>
                  <a:lnTo>
                    <a:pt x="233284" y="64330"/>
                  </a:lnTo>
                  <a:lnTo>
                    <a:pt x="233489" y="63511"/>
                  </a:lnTo>
                  <a:lnTo>
                    <a:pt x="233795" y="63205"/>
                  </a:lnTo>
                  <a:lnTo>
                    <a:pt x="233591" y="61159"/>
                  </a:lnTo>
                  <a:lnTo>
                    <a:pt x="233284" y="61261"/>
                  </a:lnTo>
                  <a:lnTo>
                    <a:pt x="232261" y="60955"/>
                  </a:lnTo>
                  <a:close/>
                  <a:moveTo>
                    <a:pt x="236045" y="67091"/>
                  </a:moveTo>
                  <a:lnTo>
                    <a:pt x="236045" y="67091"/>
                  </a:lnTo>
                  <a:lnTo>
                    <a:pt x="236045" y="67091"/>
                  </a:lnTo>
                  <a:close/>
                  <a:moveTo>
                    <a:pt x="232670" y="66170"/>
                  </a:moveTo>
                  <a:lnTo>
                    <a:pt x="233693" y="67398"/>
                  </a:lnTo>
                  <a:lnTo>
                    <a:pt x="233693" y="66580"/>
                  </a:lnTo>
                  <a:lnTo>
                    <a:pt x="233080" y="66170"/>
                  </a:lnTo>
                  <a:close/>
                  <a:moveTo>
                    <a:pt x="222750" y="67705"/>
                  </a:moveTo>
                  <a:lnTo>
                    <a:pt x="222750" y="67705"/>
                  </a:lnTo>
                  <a:lnTo>
                    <a:pt x="222750" y="67705"/>
                  </a:lnTo>
                  <a:close/>
                  <a:moveTo>
                    <a:pt x="222750" y="67705"/>
                  </a:moveTo>
                  <a:lnTo>
                    <a:pt x="222737" y="67743"/>
                  </a:lnTo>
                  <a:lnTo>
                    <a:pt x="222750" y="67807"/>
                  </a:lnTo>
                  <a:lnTo>
                    <a:pt x="222750" y="67705"/>
                  </a:lnTo>
                  <a:close/>
                  <a:moveTo>
                    <a:pt x="235330" y="67091"/>
                  </a:moveTo>
                  <a:lnTo>
                    <a:pt x="235330" y="67807"/>
                  </a:lnTo>
                  <a:lnTo>
                    <a:pt x="235739" y="67602"/>
                  </a:lnTo>
                  <a:lnTo>
                    <a:pt x="236148" y="67909"/>
                  </a:lnTo>
                  <a:lnTo>
                    <a:pt x="235534" y="67193"/>
                  </a:lnTo>
                  <a:lnTo>
                    <a:pt x="235330" y="67091"/>
                  </a:lnTo>
                  <a:close/>
                  <a:moveTo>
                    <a:pt x="236250" y="67091"/>
                  </a:moveTo>
                  <a:lnTo>
                    <a:pt x="237068" y="68420"/>
                  </a:lnTo>
                  <a:lnTo>
                    <a:pt x="237682" y="68625"/>
                  </a:lnTo>
                  <a:lnTo>
                    <a:pt x="237784" y="68625"/>
                  </a:lnTo>
                  <a:lnTo>
                    <a:pt x="237170" y="67295"/>
                  </a:lnTo>
                  <a:lnTo>
                    <a:pt x="236250" y="67091"/>
                  </a:lnTo>
                  <a:close/>
                  <a:moveTo>
                    <a:pt x="234307" y="67807"/>
                  </a:moveTo>
                  <a:lnTo>
                    <a:pt x="234205" y="67909"/>
                  </a:lnTo>
                  <a:lnTo>
                    <a:pt x="234409" y="68011"/>
                  </a:lnTo>
                  <a:lnTo>
                    <a:pt x="234409" y="69341"/>
                  </a:lnTo>
                  <a:lnTo>
                    <a:pt x="235330" y="68420"/>
                  </a:lnTo>
                  <a:lnTo>
                    <a:pt x="234307" y="67807"/>
                  </a:lnTo>
                  <a:close/>
                  <a:moveTo>
                    <a:pt x="236455" y="68216"/>
                  </a:moveTo>
                  <a:lnTo>
                    <a:pt x="236557" y="68625"/>
                  </a:lnTo>
                  <a:lnTo>
                    <a:pt x="236864" y="68932"/>
                  </a:lnTo>
                  <a:lnTo>
                    <a:pt x="237170" y="69750"/>
                  </a:lnTo>
                  <a:lnTo>
                    <a:pt x="237170" y="69341"/>
                  </a:lnTo>
                  <a:lnTo>
                    <a:pt x="237273" y="69545"/>
                  </a:lnTo>
                  <a:lnTo>
                    <a:pt x="237273" y="69443"/>
                  </a:lnTo>
                  <a:lnTo>
                    <a:pt x="237273" y="69136"/>
                  </a:lnTo>
                  <a:lnTo>
                    <a:pt x="237170" y="68932"/>
                  </a:lnTo>
                  <a:lnTo>
                    <a:pt x="236966" y="68318"/>
                  </a:lnTo>
                  <a:lnTo>
                    <a:pt x="236761" y="68420"/>
                  </a:lnTo>
                  <a:lnTo>
                    <a:pt x="236455" y="68216"/>
                  </a:lnTo>
                  <a:close/>
                  <a:moveTo>
                    <a:pt x="193091" y="69852"/>
                  </a:moveTo>
                  <a:lnTo>
                    <a:pt x="193295" y="70261"/>
                  </a:lnTo>
                  <a:lnTo>
                    <a:pt x="193160" y="69965"/>
                  </a:lnTo>
                  <a:lnTo>
                    <a:pt x="193091" y="69852"/>
                  </a:lnTo>
                  <a:close/>
                  <a:moveTo>
                    <a:pt x="235636" y="68830"/>
                  </a:moveTo>
                  <a:lnTo>
                    <a:pt x="235227" y="69034"/>
                  </a:lnTo>
                  <a:lnTo>
                    <a:pt x="235125" y="69239"/>
                  </a:lnTo>
                  <a:lnTo>
                    <a:pt x="235227" y="69648"/>
                  </a:lnTo>
                  <a:lnTo>
                    <a:pt x="234818" y="69955"/>
                  </a:lnTo>
                  <a:lnTo>
                    <a:pt x="235636" y="70670"/>
                  </a:lnTo>
                  <a:lnTo>
                    <a:pt x="235636" y="68830"/>
                  </a:lnTo>
                  <a:close/>
                  <a:moveTo>
                    <a:pt x="232057" y="68420"/>
                  </a:moveTo>
                  <a:lnTo>
                    <a:pt x="230318" y="71284"/>
                  </a:lnTo>
                  <a:lnTo>
                    <a:pt x="230318" y="71386"/>
                  </a:lnTo>
                  <a:lnTo>
                    <a:pt x="232261" y="69341"/>
                  </a:lnTo>
                  <a:lnTo>
                    <a:pt x="232057" y="68420"/>
                  </a:lnTo>
                  <a:close/>
                  <a:moveTo>
                    <a:pt x="196568" y="70159"/>
                  </a:moveTo>
                  <a:lnTo>
                    <a:pt x="196364" y="71795"/>
                  </a:lnTo>
                  <a:lnTo>
                    <a:pt x="196364" y="72000"/>
                  </a:lnTo>
                  <a:lnTo>
                    <a:pt x="197591" y="73739"/>
                  </a:lnTo>
                  <a:lnTo>
                    <a:pt x="198102" y="72102"/>
                  </a:lnTo>
                  <a:lnTo>
                    <a:pt x="196875" y="70261"/>
                  </a:lnTo>
                  <a:lnTo>
                    <a:pt x="196568" y="70159"/>
                  </a:lnTo>
                  <a:close/>
                  <a:moveTo>
                    <a:pt x="237580" y="70261"/>
                  </a:moveTo>
                  <a:lnTo>
                    <a:pt x="237580" y="70773"/>
                  </a:lnTo>
                  <a:lnTo>
                    <a:pt x="237068" y="70977"/>
                  </a:lnTo>
                  <a:lnTo>
                    <a:pt x="237068" y="71182"/>
                  </a:lnTo>
                  <a:lnTo>
                    <a:pt x="236761" y="71182"/>
                  </a:lnTo>
                  <a:lnTo>
                    <a:pt x="236659" y="71591"/>
                  </a:lnTo>
                  <a:lnTo>
                    <a:pt x="236250" y="71795"/>
                  </a:lnTo>
                  <a:lnTo>
                    <a:pt x="236148" y="71182"/>
                  </a:lnTo>
                  <a:lnTo>
                    <a:pt x="235739" y="71284"/>
                  </a:lnTo>
                  <a:lnTo>
                    <a:pt x="235432" y="71693"/>
                  </a:lnTo>
                  <a:lnTo>
                    <a:pt x="234818" y="71898"/>
                  </a:lnTo>
                  <a:lnTo>
                    <a:pt x="234818" y="72818"/>
                  </a:lnTo>
                  <a:lnTo>
                    <a:pt x="235227" y="72000"/>
                  </a:lnTo>
                  <a:lnTo>
                    <a:pt x="235636" y="72102"/>
                  </a:lnTo>
                  <a:lnTo>
                    <a:pt x="235943" y="72409"/>
                  </a:lnTo>
                  <a:lnTo>
                    <a:pt x="236045" y="72000"/>
                  </a:lnTo>
                  <a:lnTo>
                    <a:pt x="236455" y="72205"/>
                  </a:lnTo>
                  <a:lnTo>
                    <a:pt x="236557" y="73125"/>
                  </a:lnTo>
                  <a:lnTo>
                    <a:pt x="237580" y="73943"/>
                  </a:lnTo>
                  <a:lnTo>
                    <a:pt x="237682" y="73841"/>
                  </a:lnTo>
                  <a:lnTo>
                    <a:pt x="237682" y="74045"/>
                  </a:lnTo>
                  <a:lnTo>
                    <a:pt x="238091" y="73841"/>
                  </a:lnTo>
                  <a:lnTo>
                    <a:pt x="237784" y="73227"/>
                  </a:lnTo>
                  <a:lnTo>
                    <a:pt x="237989" y="72614"/>
                  </a:lnTo>
                  <a:lnTo>
                    <a:pt x="238295" y="72818"/>
                  </a:lnTo>
                  <a:lnTo>
                    <a:pt x="238500" y="73534"/>
                  </a:lnTo>
                  <a:lnTo>
                    <a:pt x="238500" y="73023"/>
                  </a:lnTo>
                  <a:lnTo>
                    <a:pt x="238807" y="72614"/>
                  </a:lnTo>
                  <a:lnTo>
                    <a:pt x="238500" y="71284"/>
                  </a:lnTo>
                  <a:lnTo>
                    <a:pt x="238398" y="71182"/>
                  </a:lnTo>
                  <a:lnTo>
                    <a:pt x="238500" y="70977"/>
                  </a:lnTo>
                  <a:lnTo>
                    <a:pt x="238295" y="70466"/>
                  </a:lnTo>
                  <a:lnTo>
                    <a:pt x="237580" y="70261"/>
                  </a:lnTo>
                  <a:close/>
                  <a:moveTo>
                    <a:pt x="240443" y="77727"/>
                  </a:moveTo>
                  <a:lnTo>
                    <a:pt x="240034" y="78545"/>
                  </a:lnTo>
                  <a:lnTo>
                    <a:pt x="240136" y="80284"/>
                  </a:lnTo>
                  <a:lnTo>
                    <a:pt x="240852" y="81000"/>
                  </a:lnTo>
                  <a:lnTo>
                    <a:pt x="240341" y="79568"/>
                  </a:lnTo>
                  <a:lnTo>
                    <a:pt x="241261" y="79773"/>
                  </a:lnTo>
                  <a:lnTo>
                    <a:pt x="240750" y="79057"/>
                  </a:lnTo>
                  <a:lnTo>
                    <a:pt x="241057" y="78852"/>
                  </a:lnTo>
                  <a:lnTo>
                    <a:pt x="241057" y="78545"/>
                  </a:lnTo>
                  <a:lnTo>
                    <a:pt x="240136" y="78955"/>
                  </a:lnTo>
                  <a:lnTo>
                    <a:pt x="240443" y="78648"/>
                  </a:lnTo>
                  <a:lnTo>
                    <a:pt x="240443" y="78341"/>
                  </a:lnTo>
                  <a:lnTo>
                    <a:pt x="240341" y="78136"/>
                  </a:lnTo>
                  <a:lnTo>
                    <a:pt x="240443" y="77727"/>
                  </a:lnTo>
                  <a:close/>
                  <a:moveTo>
                    <a:pt x="79875" y="80284"/>
                  </a:moveTo>
                  <a:lnTo>
                    <a:pt x="78136" y="80591"/>
                  </a:lnTo>
                  <a:lnTo>
                    <a:pt x="78136" y="81511"/>
                  </a:lnTo>
                  <a:lnTo>
                    <a:pt x="78443" y="81818"/>
                  </a:lnTo>
                  <a:lnTo>
                    <a:pt x="79466" y="81511"/>
                  </a:lnTo>
                  <a:lnTo>
                    <a:pt x="80080" y="80693"/>
                  </a:lnTo>
                  <a:lnTo>
                    <a:pt x="79875" y="80284"/>
                  </a:lnTo>
                  <a:close/>
                  <a:moveTo>
                    <a:pt x="261102" y="82636"/>
                  </a:moveTo>
                  <a:lnTo>
                    <a:pt x="261000" y="82841"/>
                  </a:lnTo>
                  <a:lnTo>
                    <a:pt x="261205" y="82943"/>
                  </a:lnTo>
                  <a:lnTo>
                    <a:pt x="261307" y="82943"/>
                  </a:lnTo>
                  <a:lnTo>
                    <a:pt x="261102" y="82636"/>
                  </a:lnTo>
                  <a:close/>
                  <a:moveTo>
                    <a:pt x="220500" y="81818"/>
                  </a:moveTo>
                  <a:lnTo>
                    <a:pt x="219784" y="81920"/>
                  </a:lnTo>
                  <a:lnTo>
                    <a:pt x="219886" y="82227"/>
                  </a:lnTo>
                  <a:lnTo>
                    <a:pt x="220295" y="82534"/>
                  </a:lnTo>
                  <a:lnTo>
                    <a:pt x="220295" y="82841"/>
                  </a:lnTo>
                  <a:lnTo>
                    <a:pt x="221011" y="83148"/>
                  </a:lnTo>
                  <a:lnTo>
                    <a:pt x="221114" y="82636"/>
                  </a:lnTo>
                  <a:lnTo>
                    <a:pt x="220500" y="81818"/>
                  </a:lnTo>
                  <a:close/>
                  <a:moveTo>
                    <a:pt x="222034" y="82636"/>
                  </a:moveTo>
                  <a:lnTo>
                    <a:pt x="221830" y="83045"/>
                  </a:lnTo>
                  <a:lnTo>
                    <a:pt x="221830" y="83352"/>
                  </a:lnTo>
                  <a:lnTo>
                    <a:pt x="222341" y="83148"/>
                  </a:lnTo>
                  <a:lnTo>
                    <a:pt x="222034" y="82636"/>
                  </a:lnTo>
                  <a:close/>
                  <a:moveTo>
                    <a:pt x="240443" y="83352"/>
                  </a:moveTo>
                  <a:lnTo>
                    <a:pt x="240239" y="83659"/>
                  </a:lnTo>
                  <a:lnTo>
                    <a:pt x="240239" y="83659"/>
                  </a:lnTo>
                  <a:lnTo>
                    <a:pt x="240545" y="83352"/>
                  </a:lnTo>
                  <a:close/>
                  <a:moveTo>
                    <a:pt x="240852" y="82943"/>
                  </a:moveTo>
                  <a:lnTo>
                    <a:pt x="240545" y="83352"/>
                  </a:lnTo>
                  <a:lnTo>
                    <a:pt x="240750" y="83557"/>
                  </a:lnTo>
                  <a:lnTo>
                    <a:pt x="241261" y="83455"/>
                  </a:lnTo>
                  <a:lnTo>
                    <a:pt x="241670" y="83557"/>
                  </a:lnTo>
                  <a:lnTo>
                    <a:pt x="241977" y="83455"/>
                  </a:lnTo>
                  <a:lnTo>
                    <a:pt x="242898" y="83966"/>
                  </a:lnTo>
                  <a:lnTo>
                    <a:pt x="241568" y="82943"/>
                  </a:lnTo>
                  <a:close/>
                  <a:moveTo>
                    <a:pt x="230011" y="72818"/>
                  </a:moveTo>
                  <a:lnTo>
                    <a:pt x="228989" y="74250"/>
                  </a:lnTo>
                  <a:lnTo>
                    <a:pt x="228989" y="74761"/>
                  </a:lnTo>
                  <a:lnTo>
                    <a:pt x="228477" y="74966"/>
                  </a:lnTo>
                  <a:lnTo>
                    <a:pt x="228477" y="74864"/>
                  </a:lnTo>
                  <a:lnTo>
                    <a:pt x="227557" y="75375"/>
                  </a:lnTo>
                  <a:lnTo>
                    <a:pt x="227045" y="76398"/>
                  </a:lnTo>
                  <a:lnTo>
                    <a:pt x="225409" y="77216"/>
                  </a:lnTo>
                  <a:lnTo>
                    <a:pt x="225307" y="77420"/>
                  </a:lnTo>
                  <a:lnTo>
                    <a:pt x="225205" y="77523"/>
                  </a:lnTo>
                  <a:lnTo>
                    <a:pt x="225205" y="78648"/>
                  </a:lnTo>
                  <a:lnTo>
                    <a:pt x="223670" y="77932"/>
                  </a:lnTo>
                  <a:lnTo>
                    <a:pt x="223159" y="78750"/>
                  </a:lnTo>
                  <a:lnTo>
                    <a:pt x="223261" y="78750"/>
                  </a:lnTo>
                  <a:lnTo>
                    <a:pt x="224182" y="83045"/>
                  </a:lnTo>
                  <a:lnTo>
                    <a:pt x="225511" y="83045"/>
                  </a:lnTo>
                  <a:lnTo>
                    <a:pt x="225818" y="83659"/>
                  </a:lnTo>
                  <a:lnTo>
                    <a:pt x="226023" y="83455"/>
                  </a:lnTo>
                  <a:lnTo>
                    <a:pt x="226330" y="83557"/>
                  </a:lnTo>
                  <a:lnTo>
                    <a:pt x="226739" y="83045"/>
                  </a:lnTo>
                  <a:lnTo>
                    <a:pt x="227352" y="83557"/>
                  </a:lnTo>
                  <a:lnTo>
                    <a:pt x="227966" y="83352"/>
                  </a:lnTo>
                  <a:lnTo>
                    <a:pt x="228068" y="83557"/>
                  </a:lnTo>
                  <a:lnTo>
                    <a:pt x="228375" y="84273"/>
                  </a:lnTo>
                  <a:lnTo>
                    <a:pt x="229398" y="83659"/>
                  </a:lnTo>
                  <a:lnTo>
                    <a:pt x="229705" y="83250"/>
                  </a:lnTo>
                  <a:lnTo>
                    <a:pt x="229602" y="83045"/>
                  </a:lnTo>
                  <a:lnTo>
                    <a:pt x="229807" y="82739"/>
                  </a:lnTo>
                  <a:lnTo>
                    <a:pt x="229705" y="81920"/>
                  </a:lnTo>
                  <a:lnTo>
                    <a:pt x="230216" y="81102"/>
                  </a:lnTo>
                  <a:lnTo>
                    <a:pt x="230523" y="81102"/>
                  </a:lnTo>
                  <a:lnTo>
                    <a:pt x="231239" y="78955"/>
                  </a:lnTo>
                  <a:lnTo>
                    <a:pt x="231852" y="79159"/>
                  </a:lnTo>
                  <a:lnTo>
                    <a:pt x="232159" y="79159"/>
                  </a:lnTo>
                  <a:lnTo>
                    <a:pt x="232057" y="78955"/>
                  </a:lnTo>
                  <a:lnTo>
                    <a:pt x="231136" y="77932"/>
                  </a:lnTo>
                  <a:lnTo>
                    <a:pt x="231034" y="77114"/>
                  </a:lnTo>
                  <a:lnTo>
                    <a:pt x="230932" y="77011"/>
                  </a:lnTo>
                  <a:lnTo>
                    <a:pt x="230420" y="76295"/>
                  </a:lnTo>
                  <a:lnTo>
                    <a:pt x="230830" y="76193"/>
                  </a:lnTo>
                  <a:lnTo>
                    <a:pt x="230932" y="76091"/>
                  </a:lnTo>
                  <a:lnTo>
                    <a:pt x="230932" y="75580"/>
                  </a:lnTo>
                  <a:lnTo>
                    <a:pt x="231750" y="75580"/>
                  </a:lnTo>
                  <a:lnTo>
                    <a:pt x="231443" y="74864"/>
                  </a:lnTo>
                  <a:lnTo>
                    <a:pt x="232261" y="74761"/>
                  </a:lnTo>
                  <a:lnTo>
                    <a:pt x="231136" y="73841"/>
                  </a:lnTo>
                  <a:lnTo>
                    <a:pt x="230727" y="73943"/>
                  </a:lnTo>
                  <a:lnTo>
                    <a:pt x="230420" y="72920"/>
                  </a:lnTo>
                  <a:lnTo>
                    <a:pt x="230011" y="73227"/>
                  </a:lnTo>
                  <a:lnTo>
                    <a:pt x="230011" y="72818"/>
                  </a:lnTo>
                  <a:close/>
                  <a:moveTo>
                    <a:pt x="261307" y="82943"/>
                  </a:moveTo>
                  <a:lnTo>
                    <a:pt x="262841" y="84989"/>
                  </a:lnTo>
                  <a:lnTo>
                    <a:pt x="262330" y="83761"/>
                  </a:lnTo>
                  <a:lnTo>
                    <a:pt x="261307" y="82943"/>
                  </a:lnTo>
                  <a:close/>
                  <a:moveTo>
                    <a:pt x="237682" y="78239"/>
                  </a:moveTo>
                  <a:lnTo>
                    <a:pt x="237170" y="78852"/>
                  </a:lnTo>
                  <a:lnTo>
                    <a:pt x="234614" y="78955"/>
                  </a:lnTo>
                  <a:lnTo>
                    <a:pt x="234409" y="78750"/>
                  </a:lnTo>
                  <a:lnTo>
                    <a:pt x="233489" y="79057"/>
                  </a:lnTo>
                  <a:lnTo>
                    <a:pt x="232977" y="79875"/>
                  </a:lnTo>
                  <a:lnTo>
                    <a:pt x="232977" y="80080"/>
                  </a:lnTo>
                  <a:lnTo>
                    <a:pt x="232875" y="80182"/>
                  </a:lnTo>
                  <a:lnTo>
                    <a:pt x="232977" y="80898"/>
                  </a:lnTo>
                  <a:lnTo>
                    <a:pt x="232875" y="80693"/>
                  </a:lnTo>
                  <a:lnTo>
                    <a:pt x="232057" y="83455"/>
                  </a:lnTo>
                  <a:lnTo>
                    <a:pt x="232364" y="83659"/>
                  </a:lnTo>
                  <a:lnTo>
                    <a:pt x="232568" y="83864"/>
                  </a:lnTo>
                  <a:lnTo>
                    <a:pt x="232670" y="85909"/>
                  </a:lnTo>
                  <a:lnTo>
                    <a:pt x="233386" y="85807"/>
                  </a:lnTo>
                  <a:lnTo>
                    <a:pt x="233591" y="82841"/>
                  </a:lnTo>
                  <a:lnTo>
                    <a:pt x="234409" y="84784"/>
                  </a:lnTo>
                  <a:lnTo>
                    <a:pt x="235636" y="84375"/>
                  </a:lnTo>
                  <a:lnTo>
                    <a:pt x="235125" y="83761"/>
                  </a:lnTo>
                  <a:lnTo>
                    <a:pt x="235227" y="83148"/>
                  </a:lnTo>
                  <a:lnTo>
                    <a:pt x="234409" y="82023"/>
                  </a:lnTo>
                  <a:lnTo>
                    <a:pt x="234614" y="82023"/>
                  </a:lnTo>
                  <a:lnTo>
                    <a:pt x="235739" y="81000"/>
                  </a:lnTo>
                  <a:lnTo>
                    <a:pt x="236148" y="81102"/>
                  </a:lnTo>
                  <a:lnTo>
                    <a:pt x="235739" y="80693"/>
                  </a:lnTo>
                  <a:lnTo>
                    <a:pt x="235739" y="80795"/>
                  </a:lnTo>
                  <a:lnTo>
                    <a:pt x="233591" y="81205"/>
                  </a:lnTo>
                  <a:lnTo>
                    <a:pt x="233284" y="80693"/>
                  </a:lnTo>
                  <a:lnTo>
                    <a:pt x="233182" y="80182"/>
                  </a:lnTo>
                  <a:lnTo>
                    <a:pt x="235943" y="79568"/>
                  </a:lnTo>
                  <a:lnTo>
                    <a:pt x="236455" y="79773"/>
                  </a:lnTo>
                  <a:lnTo>
                    <a:pt x="236966" y="79670"/>
                  </a:lnTo>
                  <a:lnTo>
                    <a:pt x="237580" y="79057"/>
                  </a:lnTo>
                  <a:lnTo>
                    <a:pt x="237682" y="78239"/>
                  </a:lnTo>
                  <a:close/>
                  <a:moveTo>
                    <a:pt x="210580" y="74659"/>
                  </a:moveTo>
                  <a:lnTo>
                    <a:pt x="219068" y="86114"/>
                  </a:lnTo>
                  <a:lnTo>
                    <a:pt x="219068" y="85705"/>
                  </a:lnTo>
                  <a:lnTo>
                    <a:pt x="219989" y="86011"/>
                  </a:lnTo>
                  <a:lnTo>
                    <a:pt x="220398" y="83250"/>
                  </a:lnTo>
                  <a:lnTo>
                    <a:pt x="219273" y="82636"/>
                  </a:lnTo>
                  <a:lnTo>
                    <a:pt x="218966" y="81102"/>
                  </a:lnTo>
                  <a:lnTo>
                    <a:pt x="218352" y="80898"/>
                  </a:lnTo>
                  <a:lnTo>
                    <a:pt x="218148" y="80489"/>
                  </a:lnTo>
                  <a:lnTo>
                    <a:pt x="218455" y="79977"/>
                  </a:lnTo>
                  <a:lnTo>
                    <a:pt x="218045" y="79466"/>
                  </a:lnTo>
                  <a:lnTo>
                    <a:pt x="217330" y="79773"/>
                  </a:lnTo>
                  <a:lnTo>
                    <a:pt x="217739" y="79568"/>
                  </a:lnTo>
                  <a:lnTo>
                    <a:pt x="216102" y="77830"/>
                  </a:lnTo>
                  <a:lnTo>
                    <a:pt x="215795" y="78034"/>
                  </a:lnTo>
                  <a:lnTo>
                    <a:pt x="212625" y="74659"/>
                  </a:lnTo>
                  <a:close/>
                  <a:moveTo>
                    <a:pt x="246170" y="85602"/>
                  </a:moveTo>
                  <a:lnTo>
                    <a:pt x="245864" y="85909"/>
                  </a:lnTo>
                  <a:lnTo>
                    <a:pt x="245761" y="86216"/>
                  </a:lnTo>
                  <a:lnTo>
                    <a:pt x="246273" y="86523"/>
                  </a:lnTo>
                  <a:lnTo>
                    <a:pt x="246375" y="86011"/>
                  </a:lnTo>
                  <a:lnTo>
                    <a:pt x="246170" y="85602"/>
                  </a:lnTo>
                  <a:close/>
                  <a:moveTo>
                    <a:pt x="261818" y="84375"/>
                  </a:moveTo>
                  <a:lnTo>
                    <a:pt x="261716" y="84886"/>
                  </a:lnTo>
                  <a:lnTo>
                    <a:pt x="260693" y="85705"/>
                  </a:lnTo>
                  <a:lnTo>
                    <a:pt x="260386" y="85705"/>
                  </a:lnTo>
                  <a:lnTo>
                    <a:pt x="260284" y="85193"/>
                  </a:lnTo>
                  <a:lnTo>
                    <a:pt x="260080" y="85705"/>
                  </a:lnTo>
                  <a:lnTo>
                    <a:pt x="258648" y="85909"/>
                  </a:lnTo>
                  <a:lnTo>
                    <a:pt x="259773" y="86523"/>
                  </a:lnTo>
                  <a:lnTo>
                    <a:pt x="262125" y="85500"/>
                  </a:lnTo>
                  <a:lnTo>
                    <a:pt x="262023" y="85295"/>
                  </a:lnTo>
                  <a:lnTo>
                    <a:pt x="262227" y="85193"/>
                  </a:lnTo>
                  <a:lnTo>
                    <a:pt x="262432" y="84477"/>
                  </a:lnTo>
                  <a:lnTo>
                    <a:pt x="261818" y="84375"/>
                  </a:lnTo>
                  <a:close/>
                  <a:moveTo>
                    <a:pt x="249239" y="87852"/>
                  </a:moveTo>
                  <a:lnTo>
                    <a:pt x="248727" y="88670"/>
                  </a:lnTo>
                  <a:lnTo>
                    <a:pt x="249648" y="88466"/>
                  </a:lnTo>
                  <a:lnTo>
                    <a:pt x="249239" y="87852"/>
                  </a:lnTo>
                  <a:close/>
                  <a:moveTo>
                    <a:pt x="220500" y="86216"/>
                  </a:moveTo>
                  <a:lnTo>
                    <a:pt x="219682" y="86932"/>
                  </a:lnTo>
                  <a:lnTo>
                    <a:pt x="219784" y="87136"/>
                  </a:lnTo>
                  <a:lnTo>
                    <a:pt x="227250" y="88875"/>
                  </a:lnTo>
                  <a:lnTo>
                    <a:pt x="227761" y="88977"/>
                  </a:lnTo>
                  <a:lnTo>
                    <a:pt x="227761" y="88057"/>
                  </a:lnTo>
                  <a:lnTo>
                    <a:pt x="226330" y="87648"/>
                  </a:lnTo>
                  <a:lnTo>
                    <a:pt x="226125" y="87136"/>
                  </a:lnTo>
                  <a:lnTo>
                    <a:pt x="224591" y="86727"/>
                  </a:lnTo>
                  <a:lnTo>
                    <a:pt x="224284" y="87136"/>
                  </a:lnTo>
                  <a:lnTo>
                    <a:pt x="222648" y="87034"/>
                  </a:lnTo>
                  <a:lnTo>
                    <a:pt x="222239" y="86523"/>
                  </a:lnTo>
                  <a:lnTo>
                    <a:pt x="220500" y="86216"/>
                  </a:lnTo>
                  <a:close/>
                  <a:moveTo>
                    <a:pt x="227761" y="88364"/>
                  </a:moveTo>
                  <a:lnTo>
                    <a:pt x="228273" y="89080"/>
                  </a:lnTo>
                  <a:lnTo>
                    <a:pt x="228886" y="88670"/>
                  </a:lnTo>
                  <a:lnTo>
                    <a:pt x="228375" y="88364"/>
                  </a:lnTo>
                  <a:close/>
                  <a:moveTo>
                    <a:pt x="229398" y="88568"/>
                  </a:moveTo>
                  <a:lnTo>
                    <a:pt x="228989" y="88977"/>
                  </a:lnTo>
                  <a:lnTo>
                    <a:pt x="229705" y="89182"/>
                  </a:lnTo>
                  <a:lnTo>
                    <a:pt x="229807" y="88670"/>
                  </a:lnTo>
                  <a:lnTo>
                    <a:pt x="229398" y="88568"/>
                  </a:lnTo>
                  <a:close/>
                  <a:moveTo>
                    <a:pt x="235432" y="88466"/>
                  </a:moveTo>
                  <a:lnTo>
                    <a:pt x="234920" y="88875"/>
                  </a:lnTo>
                  <a:lnTo>
                    <a:pt x="233182" y="88568"/>
                  </a:lnTo>
                  <a:lnTo>
                    <a:pt x="232670" y="88670"/>
                  </a:lnTo>
                  <a:lnTo>
                    <a:pt x="232670" y="89182"/>
                  </a:lnTo>
                  <a:lnTo>
                    <a:pt x="234716" y="88977"/>
                  </a:lnTo>
                  <a:lnTo>
                    <a:pt x="235330" y="88773"/>
                  </a:lnTo>
                  <a:lnTo>
                    <a:pt x="235534" y="88466"/>
                  </a:lnTo>
                  <a:close/>
                  <a:moveTo>
                    <a:pt x="230932" y="88364"/>
                  </a:moveTo>
                  <a:lnTo>
                    <a:pt x="230727" y="88568"/>
                  </a:lnTo>
                  <a:lnTo>
                    <a:pt x="231034" y="88977"/>
                  </a:lnTo>
                  <a:lnTo>
                    <a:pt x="231034" y="88977"/>
                  </a:lnTo>
                  <a:lnTo>
                    <a:pt x="230420" y="88670"/>
                  </a:lnTo>
                  <a:lnTo>
                    <a:pt x="230011" y="89386"/>
                  </a:lnTo>
                  <a:lnTo>
                    <a:pt x="231341" y="88977"/>
                  </a:lnTo>
                  <a:lnTo>
                    <a:pt x="231750" y="89080"/>
                  </a:lnTo>
                  <a:lnTo>
                    <a:pt x="231648" y="88977"/>
                  </a:lnTo>
                  <a:lnTo>
                    <a:pt x="231750" y="88977"/>
                  </a:lnTo>
                  <a:lnTo>
                    <a:pt x="231648" y="88670"/>
                  </a:lnTo>
                  <a:lnTo>
                    <a:pt x="231239" y="88568"/>
                  </a:lnTo>
                  <a:lnTo>
                    <a:pt x="230932" y="88364"/>
                  </a:lnTo>
                  <a:close/>
                  <a:moveTo>
                    <a:pt x="232670" y="89591"/>
                  </a:moveTo>
                  <a:lnTo>
                    <a:pt x="231750" y="89898"/>
                  </a:lnTo>
                  <a:lnTo>
                    <a:pt x="232670" y="90409"/>
                  </a:lnTo>
                  <a:lnTo>
                    <a:pt x="233284" y="90205"/>
                  </a:lnTo>
                  <a:lnTo>
                    <a:pt x="232670" y="89591"/>
                  </a:lnTo>
                  <a:close/>
                  <a:moveTo>
                    <a:pt x="239420" y="88670"/>
                  </a:moveTo>
                  <a:lnTo>
                    <a:pt x="237989" y="88773"/>
                  </a:lnTo>
                  <a:lnTo>
                    <a:pt x="235943" y="90102"/>
                  </a:lnTo>
                  <a:lnTo>
                    <a:pt x="235943" y="90511"/>
                  </a:lnTo>
                  <a:lnTo>
                    <a:pt x="237068" y="90102"/>
                  </a:lnTo>
                  <a:lnTo>
                    <a:pt x="239420" y="88670"/>
                  </a:lnTo>
                  <a:close/>
                  <a:moveTo>
                    <a:pt x="244636" y="80386"/>
                  </a:moveTo>
                  <a:lnTo>
                    <a:pt x="243205" y="81409"/>
                  </a:lnTo>
                  <a:lnTo>
                    <a:pt x="243920" y="81614"/>
                  </a:lnTo>
                  <a:lnTo>
                    <a:pt x="244125" y="82125"/>
                  </a:lnTo>
                  <a:lnTo>
                    <a:pt x="244432" y="82330"/>
                  </a:lnTo>
                  <a:lnTo>
                    <a:pt x="245761" y="82227"/>
                  </a:lnTo>
                  <a:lnTo>
                    <a:pt x="245557" y="82739"/>
                  </a:lnTo>
                  <a:lnTo>
                    <a:pt x="244023" y="82943"/>
                  </a:lnTo>
                  <a:lnTo>
                    <a:pt x="244534" y="83250"/>
                  </a:lnTo>
                  <a:lnTo>
                    <a:pt x="244739" y="84068"/>
                  </a:lnTo>
                  <a:lnTo>
                    <a:pt x="245659" y="83148"/>
                  </a:lnTo>
                  <a:lnTo>
                    <a:pt x="245761" y="83966"/>
                  </a:lnTo>
                  <a:lnTo>
                    <a:pt x="246580" y="84068"/>
                  </a:lnTo>
                  <a:lnTo>
                    <a:pt x="246784" y="84580"/>
                  </a:lnTo>
                  <a:lnTo>
                    <a:pt x="249648" y="85909"/>
                  </a:lnTo>
                  <a:lnTo>
                    <a:pt x="249443" y="86011"/>
                  </a:lnTo>
                  <a:lnTo>
                    <a:pt x="249648" y="86011"/>
                  </a:lnTo>
                  <a:lnTo>
                    <a:pt x="250261" y="87443"/>
                  </a:lnTo>
                  <a:lnTo>
                    <a:pt x="249852" y="87545"/>
                  </a:lnTo>
                  <a:lnTo>
                    <a:pt x="250057" y="88057"/>
                  </a:lnTo>
                  <a:lnTo>
                    <a:pt x="249852" y="88466"/>
                  </a:lnTo>
                  <a:lnTo>
                    <a:pt x="251080" y="88159"/>
                  </a:lnTo>
                  <a:lnTo>
                    <a:pt x="251080" y="88670"/>
                  </a:lnTo>
                  <a:lnTo>
                    <a:pt x="251693" y="89386"/>
                  </a:lnTo>
                  <a:lnTo>
                    <a:pt x="253534" y="89386"/>
                  </a:lnTo>
                  <a:lnTo>
                    <a:pt x="253841" y="88977"/>
                  </a:lnTo>
                  <a:lnTo>
                    <a:pt x="252920" y="88466"/>
                  </a:lnTo>
                  <a:lnTo>
                    <a:pt x="254455" y="88261"/>
                  </a:lnTo>
                  <a:lnTo>
                    <a:pt x="254455" y="88159"/>
                  </a:lnTo>
                  <a:lnTo>
                    <a:pt x="254557" y="88159"/>
                  </a:lnTo>
                  <a:lnTo>
                    <a:pt x="254250" y="87750"/>
                  </a:lnTo>
                  <a:lnTo>
                    <a:pt x="254864" y="87955"/>
                  </a:lnTo>
                  <a:lnTo>
                    <a:pt x="255375" y="87852"/>
                  </a:lnTo>
                  <a:lnTo>
                    <a:pt x="257625" y="90307"/>
                  </a:lnTo>
                  <a:lnTo>
                    <a:pt x="260080" y="91023"/>
                  </a:lnTo>
                  <a:lnTo>
                    <a:pt x="260080" y="90716"/>
                  </a:lnTo>
                  <a:lnTo>
                    <a:pt x="260489" y="90614"/>
                  </a:lnTo>
                  <a:lnTo>
                    <a:pt x="259670" y="90307"/>
                  </a:lnTo>
                  <a:lnTo>
                    <a:pt x="259670" y="90102"/>
                  </a:lnTo>
                  <a:lnTo>
                    <a:pt x="259159" y="89386"/>
                  </a:lnTo>
                  <a:lnTo>
                    <a:pt x="258648" y="89386"/>
                  </a:lnTo>
                  <a:lnTo>
                    <a:pt x="257318" y="87034"/>
                  </a:lnTo>
                  <a:lnTo>
                    <a:pt x="258136" y="86932"/>
                  </a:lnTo>
                  <a:lnTo>
                    <a:pt x="256500" y="85705"/>
                  </a:lnTo>
                  <a:lnTo>
                    <a:pt x="256398" y="84989"/>
                  </a:lnTo>
                  <a:lnTo>
                    <a:pt x="251898" y="82636"/>
                  </a:lnTo>
                  <a:lnTo>
                    <a:pt x="249545" y="81716"/>
                  </a:lnTo>
                  <a:lnTo>
                    <a:pt x="248727" y="81920"/>
                  </a:lnTo>
                  <a:lnTo>
                    <a:pt x="248727" y="82125"/>
                  </a:lnTo>
                  <a:lnTo>
                    <a:pt x="246989" y="83455"/>
                  </a:lnTo>
                  <a:lnTo>
                    <a:pt x="246375" y="82636"/>
                  </a:lnTo>
                  <a:lnTo>
                    <a:pt x="246273" y="82943"/>
                  </a:lnTo>
                  <a:lnTo>
                    <a:pt x="245864" y="80795"/>
                  </a:lnTo>
                  <a:lnTo>
                    <a:pt x="244636" y="80386"/>
                  </a:lnTo>
                  <a:close/>
                  <a:moveTo>
                    <a:pt x="242693" y="91534"/>
                  </a:moveTo>
                  <a:lnTo>
                    <a:pt x="241977" y="91636"/>
                  </a:lnTo>
                  <a:lnTo>
                    <a:pt x="241977" y="91841"/>
                  </a:lnTo>
                  <a:lnTo>
                    <a:pt x="242386" y="92352"/>
                  </a:lnTo>
                  <a:lnTo>
                    <a:pt x="242693" y="91534"/>
                  </a:lnTo>
                  <a:close/>
                  <a:moveTo>
                    <a:pt x="285750" y="96648"/>
                  </a:moveTo>
                  <a:lnTo>
                    <a:pt x="285545" y="96750"/>
                  </a:lnTo>
                  <a:lnTo>
                    <a:pt x="284420" y="97159"/>
                  </a:lnTo>
                  <a:lnTo>
                    <a:pt x="284216" y="97261"/>
                  </a:lnTo>
                  <a:lnTo>
                    <a:pt x="285239" y="97261"/>
                  </a:lnTo>
                  <a:lnTo>
                    <a:pt x="285750" y="96648"/>
                  </a:lnTo>
                  <a:close/>
                  <a:moveTo>
                    <a:pt x="285648" y="97057"/>
                  </a:moveTo>
                  <a:lnTo>
                    <a:pt x="285239" y="97261"/>
                  </a:lnTo>
                  <a:lnTo>
                    <a:pt x="285545" y="97261"/>
                  </a:lnTo>
                  <a:lnTo>
                    <a:pt x="285648" y="97057"/>
                  </a:lnTo>
                  <a:close/>
                  <a:moveTo>
                    <a:pt x="284011" y="98080"/>
                  </a:moveTo>
                  <a:lnTo>
                    <a:pt x="282886" y="98591"/>
                  </a:lnTo>
                  <a:lnTo>
                    <a:pt x="283807" y="98693"/>
                  </a:lnTo>
                  <a:lnTo>
                    <a:pt x="284114" y="98386"/>
                  </a:lnTo>
                  <a:lnTo>
                    <a:pt x="284011" y="98080"/>
                  </a:lnTo>
                  <a:close/>
                  <a:moveTo>
                    <a:pt x="168852" y="92761"/>
                  </a:moveTo>
                  <a:lnTo>
                    <a:pt x="168136" y="92864"/>
                  </a:lnTo>
                  <a:lnTo>
                    <a:pt x="168136" y="93682"/>
                  </a:lnTo>
                  <a:lnTo>
                    <a:pt x="167318" y="94295"/>
                  </a:lnTo>
                  <a:lnTo>
                    <a:pt x="167318" y="95114"/>
                  </a:lnTo>
                  <a:lnTo>
                    <a:pt x="166807" y="95420"/>
                  </a:lnTo>
                  <a:lnTo>
                    <a:pt x="166705" y="95318"/>
                  </a:lnTo>
                  <a:lnTo>
                    <a:pt x="165886" y="96341"/>
                  </a:lnTo>
                  <a:lnTo>
                    <a:pt x="165375" y="96239"/>
                  </a:lnTo>
                  <a:lnTo>
                    <a:pt x="164966" y="96443"/>
                  </a:lnTo>
                  <a:lnTo>
                    <a:pt x="164761" y="96443"/>
                  </a:lnTo>
                  <a:lnTo>
                    <a:pt x="164045" y="96955"/>
                  </a:lnTo>
                  <a:lnTo>
                    <a:pt x="163330" y="105955"/>
                  </a:lnTo>
                  <a:lnTo>
                    <a:pt x="163943" y="106261"/>
                  </a:lnTo>
                  <a:lnTo>
                    <a:pt x="165477" y="105852"/>
                  </a:lnTo>
                  <a:lnTo>
                    <a:pt x="168750" y="96034"/>
                  </a:lnTo>
                  <a:lnTo>
                    <a:pt x="169159" y="96341"/>
                  </a:lnTo>
                  <a:lnTo>
                    <a:pt x="169364" y="96136"/>
                  </a:lnTo>
                  <a:lnTo>
                    <a:pt x="168852" y="92761"/>
                  </a:lnTo>
                  <a:close/>
                  <a:moveTo>
                    <a:pt x="79364" y="112500"/>
                  </a:moveTo>
                  <a:lnTo>
                    <a:pt x="79057" y="112807"/>
                  </a:lnTo>
                  <a:lnTo>
                    <a:pt x="79057" y="113011"/>
                  </a:lnTo>
                  <a:lnTo>
                    <a:pt x="79364" y="112500"/>
                  </a:lnTo>
                  <a:close/>
                  <a:moveTo>
                    <a:pt x="185114" y="3784"/>
                  </a:moveTo>
                  <a:lnTo>
                    <a:pt x="184091" y="4398"/>
                  </a:lnTo>
                  <a:lnTo>
                    <a:pt x="184909" y="4705"/>
                  </a:lnTo>
                  <a:lnTo>
                    <a:pt x="183273" y="4705"/>
                  </a:lnTo>
                  <a:lnTo>
                    <a:pt x="183989" y="5011"/>
                  </a:lnTo>
                  <a:lnTo>
                    <a:pt x="184193" y="5318"/>
                  </a:lnTo>
                  <a:lnTo>
                    <a:pt x="184193" y="5318"/>
                  </a:lnTo>
                  <a:lnTo>
                    <a:pt x="183784" y="5011"/>
                  </a:lnTo>
                  <a:lnTo>
                    <a:pt x="180102" y="5114"/>
                  </a:lnTo>
                  <a:lnTo>
                    <a:pt x="180920" y="5216"/>
                  </a:lnTo>
                  <a:lnTo>
                    <a:pt x="177341" y="5727"/>
                  </a:lnTo>
                  <a:lnTo>
                    <a:pt x="177545" y="5932"/>
                  </a:lnTo>
                  <a:lnTo>
                    <a:pt x="177341" y="6239"/>
                  </a:lnTo>
                  <a:lnTo>
                    <a:pt x="176830" y="6136"/>
                  </a:lnTo>
                  <a:lnTo>
                    <a:pt x="177955" y="6443"/>
                  </a:lnTo>
                  <a:lnTo>
                    <a:pt x="177239" y="6443"/>
                  </a:lnTo>
                  <a:lnTo>
                    <a:pt x="178568" y="6852"/>
                  </a:lnTo>
                  <a:lnTo>
                    <a:pt x="178057" y="7057"/>
                  </a:lnTo>
                  <a:lnTo>
                    <a:pt x="178261" y="6852"/>
                  </a:lnTo>
                  <a:lnTo>
                    <a:pt x="178261" y="6852"/>
                  </a:lnTo>
                  <a:lnTo>
                    <a:pt x="174477" y="7057"/>
                  </a:lnTo>
                  <a:lnTo>
                    <a:pt x="174682" y="7466"/>
                  </a:lnTo>
                  <a:lnTo>
                    <a:pt x="174989" y="7568"/>
                  </a:lnTo>
                  <a:lnTo>
                    <a:pt x="175091" y="7773"/>
                  </a:lnTo>
                  <a:lnTo>
                    <a:pt x="177648" y="8795"/>
                  </a:lnTo>
                  <a:lnTo>
                    <a:pt x="177852" y="9205"/>
                  </a:lnTo>
                  <a:lnTo>
                    <a:pt x="178261" y="9511"/>
                  </a:lnTo>
                  <a:lnTo>
                    <a:pt x="178169" y="9789"/>
                  </a:lnTo>
                  <a:lnTo>
                    <a:pt x="177852" y="9409"/>
                  </a:lnTo>
                  <a:lnTo>
                    <a:pt x="177545" y="9716"/>
                  </a:lnTo>
                  <a:lnTo>
                    <a:pt x="177034" y="8591"/>
                  </a:lnTo>
                  <a:lnTo>
                    <a:pt x="173352" y="8182"/>
                  </a:lnTo>
                  <a:lnTo>
                    <a:pt x="173352" y="8182"/>
                  </a:lnTo>
                  <a:lnTo>
                    <a:pt x="173966" y="8489"/>
                  </a:lnTo>
                  <a:lnTo>
                    <a:pt x="172636" y="8489"/>
                  </a:lnTo>
                  <a:lnTo>
                    <a:pt x="175193" y="9205"/>
                  </a:lnTo>
                  <a:lnTo>
                    <a:pt x="175193" y="9205"/>
                  </a:lnTo>
                  <a:lnTo>
                    <a:pt x="172432" y="8898"/>
                  </a:lnTo>
                  <a:lnTo>
                    <a:pt x="172432" y="8693"/>
                  </a:lnTo>
                  <a:lnTo>
                    <a:pt x="172227" y="8591"/>
                  </a:lnTo>
                  <a:lnTo>
                    <a:pt x="172227" y="8182"/>
                  </a:lnTo>
                  <a:lnTo>
                    <a:pt x="171307" y="7670"/>
                  </a:lnTo>
                  <a:lnTo>
                    <a:pt x="171307" y="7670"/>
                  </a:lnTo>
                  <a:lnTo>
                    <a:pt x="171716" y="8284"/>
                  </a:lnTo>
                  <a:lnTo>
                    <a:pt x="171102" y="8898"/>
                  </a:lnTo>
                  <a:lnTo>
                    <a:pt x="172227" y="9511"/>
                  </a:lnTo>
                  <a:lnTo>
                    <a:pt x="172330" y="10330"/>
                  </a:lnTo>
                  <a:lnTo>
                    <a:pt x="174886" y="11148"/>
                  </a:lnTo>
                  <a:lnTo>
                    <a:pt x="173966" y="11045"/>
                  </a:lnTo>
                  <a:lnTo>
                    <a:pt x="174170" y="12068"/>
                  </a:lnTo>
                  <a:lnTo>
                    <a:pt x="173966" y="12375"/>
                  </a:lnTo>
                  <a:lnTo>
                    <a:pt x="173966" y="12580"/>
                  </a:lnTo>
                  <a:lnTo>
                    <a:pt x="173250" y="13398"/>
                  </a:lnTo>
                  <a:lnTo>
                    <a:pt x="170898" y="12886"/>
                  </a:lnTo>
                  <a:lnTo>
                    <a:pt x="172023" y="12886"/>
                  </a:lnTo>
                  <a:lnTo>
                    <a:pt x="172125" y="13091"/>
                  </a:lnTo>
                  <a:lnTo>
                    <a:pt x="172636" y="12989"/>
                  </a:lnTo>
                  <a:lnTo>
                    <a:pt x="172330" y="12784"/>
                  </a:lnTo>
                  <a:lnTo>
                    <a:pt x="173045" y="11761"/>
                  </a:lnTo>
                  <a:lnTo>
                    <a:pt x="173045" y="11352"/>
                  </a:lnTo>
                  <a:lnTo>
                    <a:pt x="172330" y="11045"/>
                  </a:lnTo>
                  <a:lnTo>
                    <a:pt x="171307" y="9920"/>
                  </a:lnTo>
                  <a:lnTo>
                    <a:pt x="171307" y="9716"/>
                  </a:lnTo>
                  <a:lnTo>
                    <a:pt x="171102" y="9307"/>
                  </a:lnTo>
                  <a:lnTo>
                    <a:pt x="170284" y="8898"/>
                  </a:lnTo>
                  <a:lnTo>
                    <a:pt x="170182" y="7875"/>
                  </a:lnTo>
                  <a:lnTo>
                    <a:pt x="168545" y="7670"/>
                  </a:lnTo>
                  <a:lnTo>
                    <a:pt x="167727" y="8080"/>
                  </a:lnTo>
                  <a:lnTo>
                    <a:pt x="167625" y="8795"/>
                  </a:lnTo>
                  <a:lnTo>
                    <a:pt x="167114" y="9205"/>
                  </a:lnTo>
                  <a:lnTo>
                    <a:pt x="167727" y="9409"/>
                  </a:lnTo>
                  <a:lnTo>
                    <a:pt x="168034" y="10432"/>
                  </a:lnTo>
                  <a:lnTo>
                    <a:pt x="169875" y="10943"/>
                  </a:lnTo>
                  <a:lnTo>
                    <a:pt x="169568" y="11557"/>
                  </a:lnTo>
                  <a:lnTo>
                    <a:pt x="164148" y="10227"/>
                  </a:lnTo>
                  <a:lnTo>
                    <a:pt x="163636" y="10432"/>
                  </a:lnTo>
                  <a:lnTo>
                    <a:pt x="164352" y="10841"/>
                  </a:lnTo>
                  <a:lnTo>
                    <a:pt x="163841" y="11250"/>
                  </a:lnTo>
                  <a:lnTo>
                    <a:pt x="159648" y="11557"/>
                  </a:lnTo>
                  <a:lnTo>
                    <a:pt x="159648" y="11557"/>
                  </a:lnTo>
                  <a:lnTo>
                    <a:pt x="159955" y="11455"/>
                  </a:lnTo>
                  <a:lnTo>
                    <a:pt x="159852" y="11045"/>
                  </a:lnTo>
                  <a:lnTo>
                    <a:pt x="159750" y="11045"/>
                  </a:lnTo>
                  <a:lnTo>
                    <a:pt x="158830" y="11250"/>
                  </a:lnTo>
                  <a:lnTo>
                    <a:pt x="159136" y="11352"/>
                  </a:lnTo>
                  <a:lnTo>
                    <a:pt x="158830" y="11455"/>
                  </a:lnTo>
                  <a:lnTo>
                    <a:pt x="158625" y="11352"/>
                  </a:lnTo>
                  <a:lnTo>
                    <a:pt x="156682" y="11966"/>
                  </a:lnTo>
                  <a:lnTo>
                    <a:pt x="156886" y="12068"/>
                  </a:lnTo>
                  <a:lnTo>
                    <a:pt x="155250" y="12886"/>
                  </a:lnTo>
                  <a:lnTo>
                    <a:pt x="154330" y="12273"/>
                  </a:lnTo>
                  <a:lnTo>
                    <a:pt x="155352" y="11966"/>
                  </a:lnTo>
                  <a:lnTo>
                    <a:pt x="152898" y="11250"/>
                  </a:lnTo>
                  <a:lnTo>
                    <a:pt x="153614" y="11659"/>
                  </a:lnTo>
                  <a:lnTo>
                    <a:pt x="153614" y="12375"/>
                  </a:lnTo>
                  <a:lnTo>
                    <a:pt x="154227" y="12784"/>
                  </a:lnTo>
                  <a:lnTo>
                    <a:pt x="154227" y="13602"/>
                  </a:lnTo>
                  <a:lnTo>
                    <a:pt x="152795" y="13193"/>
                  </a:lnTo>
                  <a:lnTo>
                    <a:pt x="151466" y="14011"/>
                  </a:lnTo>
                  <a:lnTo>
                    <a:pt x="152080" y="14727"/>
                  </a:lnTo>
                  <a:lnTo>
                    <a:pt x="151568" y="14932"/>
                  </a:lnTo>
                  <a:lnTo>
                    <a:pt x="149625" y="14318"/>
                  </a:lnTo>
                  <a:lnTo>
                    <a:pt x="149420" y="14523"/>
                  </a:lnTo>
                  <a:lnTo>
                    <a:pt x="150545" y="15239"/>
                  </a:lnTo>
                  <a:lnTo>
                    <a:pt x="150341" y="15545"/>
                  </a:lnTo>
                  <a:lnTo>
                    <a:pt x="146864" y="13295"/>
                  </a:lnTo>
                  <a:lnTo>
                    <a:pt x="147068" y="13193"/>
                  </a:lnTo>
                  <a:lnTo>
                    <a:pt x="145636" y="12580"/>
                  </a:lnTo>
                  <a:lnTo>
                    <a:pt x="151057" y="13398"/>
                  </a:lnTo>
                  <a:lnTo>
                    <a:pt x="151977" y="12886"/>
                  </a:lnTo>
                  <a:lnTo>
                    <a:pt x="151875" y="12375"/>
                  </a:lnTo>
                  <a:lnTo>
                    <a:pt x="150648" y="11659"/>
                  </a:lnTo>
                  <a:lnTo>
                    <a:pt x="150750" y="11761"/>
                  </a:lnTo>
                  <a:lnTo>
                    <a:pt x="150750" y="11761"/>
                  </a:lnTo>
                  <a:lnTo>
                    <a:pt x="146455" y="10636"/>
                  </a:lnTo>
                  <a:lnTo>
                    <a:pt x="146045" y="10841"/>
                  </a:lnTo>
                  <a:lnTo>
                    <a:pt x="145841" y="10636"/>
                  </a:lnTo>
                  <a:lnTo>
                    <a:pt x="145841" y="10534"/>
                  </a:lnTo>
                  <a:lnTo>
                    <a:pt x="145227" y="10432"/>
                  </a:lnTo>
                  <a:lnTo>
                    <a:pt x="145739" y="10330"/>
                  </a:lnTo>
                  <a:lnTo>
                    <a:pt x="145023" y="10125"/>
                  </a:lnTo>
                  <a:lnTo>
                    <a:pt x="145023" y="10125"/>
                  </a:lnTo>
                  <a:lnTo>
                    <a:pt x="145125" y="10227"/>
                  </a:lnTo>
                  <a:lnTo>
                    <a:pt x="143591" y="10330"/>
                  </a:lnTo>
                  <a:lnTo>
                    <a:pt x="143489" y="10125"/>
                  </a:lnTo>
                  <a:lnTo>
                    <a:pt x="142875" y="9920"/>
                  </a:lnTo>
                  <a:lnTo>
                    <a:pt x="144102" y="9920"/>
                  </a:lnTo>
                  <a:lnTo>
                    <a:pt x="143080" y="9409"/>
                  </a:lnTo>
                  <a:lnTo>
                    <a:pt x="142466" y="9920"/>
                  </a:lnTo>
                  <a:lnTo>
                    <a:pt x="141955" y="9409"/>
                  </a:lnTo>
                  <a:lnTo>
                    <a:pt x="141443" y="9716"/>
                  </a:lnTo>
                  <a:lnTo>
                    <a:pt x="141341" y="9511"/>
                  </a:lnTo>
                  <a:lnTo>
                    <a:pt x="141136" y="9409"/>
                  </a:lnTo>
                  <a:lnTo>
                    <a:pt x="140727" y="9920"/>
                  </a:lnTo>
                  <a:lnTo>
                    <a:pt x="140830" y="9409"/>
                  </a:lnTo>
                  <a:lnTo>
                    <a:pt x="140318" y="9307"/>
                  </a:lnTo>
                  <a:lnTo>
                    <a:pt x="139398" y="10023"/>
                  </a:lnTo>
                  <a:lnTo>
                    <a:pt x="138886" y="9716"/>
                  </a:lnTo>
                  <a:lnTo>
                    <a:pt x="138068" y="9920"/>
                  </a:lnTo>
                  <a:lnTo>
                    <a:pt x="138477" y="10227"/>
                  </a:lnTo>
                  <a:lnTo>
                    <a:pt x="137864" y="10125"/>
                  </a:lnTo>
                  <a:lnTo>
                    <a:pt x="137557" y="10330"/>
                  </a:lnTo>
                  <a:lnTo>
                    <a:pt x="137761" y="10534"/>
                  </a:lnTo>
                  <a:lnTo>
                    <a:pt x="137352" y="10636"/>
                  </a:lnTo>
                  <a:lnTo>
                    <a:pt x="137352" y="10125"/>
                  </a:lnTo>
                  <a:lnTo>
                    <a:pt x="137045" y="10534"/>
                  </a:lnTo>
                  <a:lnTo>
                    <a:pt x="136330" y="10534"/>
                  </a:lnTo>
                  <a:lnTo>
                    <a:pt x="136636" y="10636"/>
                  </a:lnTo>
                  <a:lnTo>
                    <a:pt x="136125" y="10636"/>
                  </a:lnTo>
                  <a:lnTo>
                    <a:pt x="136125" y="10841"/>
                  </a:lnTo>
                  <a:lnTo>
                    <a:pt x="135818" y="10841"/>
                  </a:lnTo>
                  <a:lnTo>
                    <a:pt x="135716" y="11045"/>
                  </a:lnTo>
                  <a:lnTo>
                    <a:pt x="135102" y="11352"/>
                  </a:lnTo>
                  <a:lnTo>
                    <a:pt x="135818" y="11455"/>
                  </a:lnTo>
                  <a:lnTo>
                    <a:pt x="135307" y="11455"/>
                  </a:lnTo>
                  <a:lnTo>
                    <a:pt x="135102" y="11761"/>
                  </a:lnTo>
                  <a:lnTo>
                    <a:pt x="135102" y="11966"/>
                  </a:lnTo>
                  <a:lnTo>
                    <a:pt x="134795" y="11659"/>
                  </a:lnTo>
                  <a:lnTo>
                    <a:pt x="134386" y="11761"/>
                  </a:lnTo>
                  <a:lnTo>
                    <a:pt x="134591" y="11864"/>
                  </a:lnTo>
                  <a:lnTo>
                    <a:pt x="134080" y="12068"/>
                  </a:lnTo>
                  <a:lnTo>
                    <a:pt x="134386" y="12068"/>
                  </a:lnTo>
                  <a:lnTo>
                    <a:pt x="134693" y="12273"/>
                  </a:lnTo>
                  <a:lnTo>
                    <a:pt x="134693" y="12375"/>
                  </a:lnTo>
                  <a:lnTo>
                    <a:pt x="133875" y="12477"/>
                  </a:lnTo>
                  <a:lnTo>
                    <a:pt x="134591" y="12477"/>
                  </a:lnTo>
                  <a:lnTo>
                    <a:pt x="133364" y="12784"/>
                  </a:lnTo>
                  <a:lnTo>
                    <a:pt x="133568" y="12886"/>
                  </a:lnTo>
                  <a:lnTo>
                    <a:pt x="133057" y="13091"/>
                  </a:lnTo>
                  <a:lnTo>
                    <a:pt x="133670" y="13295"/>
                  </a:lnTo>
                  <a:lnTo>
                    <a:pt x="132852" y="13500"/>
                  </a:lnTo>
                  <a:lnTo>
                    <a:pt x="133057" y="13602"/>
                  </a:lnTo>
                  <a:lnTo>
                    <a:pt x="133057" y="14216"/>
                  </a:lnTo>
                  <a:lnTo>
                    <a:pt x="132750" y="14420"/>
                  </a:lnTo>
                  <a:lnTo>
                    <a:pt x="132545" y="14318"/>
                  </a:lnTo>
                  <a:lnTo>
                    <a:pt x="131932" y="14727"/>
                  </a:lnTo>
                  <a:lnTo>
                    <a:pt x="132239" y="14625"/>
                  </a:lnTo>
                  <a:lnTo>
                    <a:pt x="130909" y="15750"/>
                  </a:lnTo>
                  <a:lnTo>
                    <a:pt x="131114" y="15852"/>
                  </a:lnTo>
                  <a:lnTo>
                    <a:pt x="131830" y="15545"/>
                  </a:lnTo>
                  <a:lnTo>
                    <a:pt x="131727" y="15443"/>
                  </a:lnTo>
                  <a:lnTo>
                    <a:pt x="132136" y="15443"/>
                  </a:lnTo>
                  <a:lnTo>
                    <a:pt x="131932" y="15545"/>
                  </a:lnTo>
                  <a:lnTo>
                    <a:pt x="132136" y="15545"/>
                  </a:lnTo>
                  <a:lnTo>
                    <a:pt x="131727" y="15852"/>
                  </a:lnTo>
                  <a:lnTo>
                    <a:pt x="130091" y="15955"/>
                  </a:lnTo>
                  <a:lnTo>
                    <a:pt x="129886" y="16057"/>
                  </a:lnTo>
                  <a:lnTo>
                    <a:pt x="130193" y="16466"/>
                  </a:lnTo>
                  <a:lnTo>
                    <a:pt x="128864" y="16568"/>
                  </a:lnTo>
                  <a:lnTo>
                    <a:pt x="129886" y="16568"/>
                  </a:lnTo>
                  <a:lnTo>
                    <a:pt x="128785" y="16804"/>
                  </a:lnTo>
                  <a:lnTo>
                    <a:pt x="128785" y="16804"/>
                  </a:lnTo>
                  <a:lnTo>
                    <a:pt x="127841" y="17182"/>
                  </a:lnTo>
                  <a:lnTo>
                    <a:pt x="128966" y="17386"/>
                  </a:lnTo>
                  <a:lnTo>
                    <a:pt x="127739" y="17386"/>
                  </a:lnTo>
                  <a:lnTo>
                    <a:pt x="128045" y="18102"/>
                  </a:lnTo>
                  <a:lnTo>
                    <a:pt x="129477" y="17795"/>
                  </a:lnTo>
                  <a:lnTo>
                    <a:pt x="129580" y="18000"/>
                  </a:lnTo>
                  <a:lnTo>
                    <a:pt x="129273" y="18205"/>
                  </a:lnTo>
                  <a:lnTo>
                    <a:pt x="127739" y="18307"/>
                  </a:lnTo>
                  <a:lnTo>
                    <a:pt x="128250" y="18511"/>
                  </a:lnTo>
                  <a:lnTo>
                    <a:pt x="127943" y="18818"/>
                  </a:lnTo>
                  <a:lnTo>
                    <a:pt x="128250" y="19023"/>
                  </a:lnTo>
                  <a:lnTo>
                    <a:pt x="127943" y="19227"/>
                  </a:lnTo>
                  <a:lnTo>
                    <a:pt x="128045" y="19330"/>
                  </a:lnTo>
                  <a:lnTo>
                    <a:pt x="129170" y="18614"/>
                  </a:lnTo>
                  <a:lnTo>
                    <a:pt x="128864" y="19023"/>
                  </a:lnTo>
                  <a:lnTo>
                    <a:pt x="128557" y="19023"/>
                  </a:lnTo>
                  <a:lnTo>
                    <a:pt x="128659" y="19330"/>
                  </a:lnTo>
                  <a:lnTo>
                    <a:pt x="127943" y="19841"/>
                  </a:lnTo>
                  <a:lnTo>
                    <a:pt x="128864" y="19534"/>
                  </a:lnTo>
                  <a:lnTo>
                    <a:pt x="128557" y="19841"/>
                  </a:lnTo>
                  <a:lnTo>
                    <a:pt x="128864" y="20045"/>
                  </a:lnTo>
                  <a:lnTo>
                    <a:pt x="128250" y="20352"/>
                  </a:lnTo>
                  <a:lnTo>
                    <a:pt x="129068" y="20761"/>
                  </a:lnTo>
                  <a:lnTo>
                    <a:pt x="128966" y="20864"/>
                  </a:lnTo>
                  <a:lnTo>
                    <a:pt x="131011" y="20148"/>
                  </a:lnTo>
                  <a:lnTo>
                    <a:pt x="131114" y="19943"/>
                  </a:lnTo>
                  <a:lnTo>
                    <a:pt x="131727" y="19841"/>
                  </a:lnTo>
                  <a:lnTo>
                    <a:pt x="131727" y="19534"/>
                  </a:lnTo>
                  <a:lnTo>
                    <a:pt x="131830" y="19330"/>
                  </a:lnTo>
                  <a:lnTo>
                    <a:pt x="132034" y="19841"/>
                  </a:lnTo>
                  <a:lnTo>
                    <a:pt x="132443" y="20045"/>
                  </a:lnTo>
                  <a:lnTo>
                    <a:pt x="132443" y="20659"/>
                  </a:lnTo>
                  <a:lnTo>
                    <a:pt x="133670" y="22295"/>
                  </a:lnTo>
                  <a:lnTo>
                    <a:pt x="133670" y="22500"/>
                  </a:lnTo>
                  <a:lnTo>
                    <a:pt x="133773" y="22705"/>
                  </a:lnTo>
                  <a:lnTo>
                    <a:pt x="133466" y="22705"/>
                  </a:lnTo>
                  <a:lnTo>
                    <a:pt x="133875" y="23523"/>
                  </a:lnTo>
                  <a:lnTo>
                    <a:pt x="135000" y="23318"/>
                  </a:lnTo>
                  <a:lnTo>
                    <a:pt x="135205" y="22909"/>
                  </a:lnTo>
                  <a:lnTo>
                    <a:pt x="136023" y="22807"/>
                  </a:lnTo>
                  <a:lnTo>
                    <a:pt x="136432" y="20557"/>
                  </a:lnTo>
                  <a:lnTo>
                    <a:pt x="136636" y="20557"/>
                  </a:lnTo>
                  <a:lnTo>
                    <a:pt x="136023" y="20455"/>
                  </a:lnTo>
                  <a:lnTo>
                    <a:pt x="137761" y="19739"/>
                  </a:lnTo>
                  <a:lnTo>
                    <a:pt x="137250" y="19739"/>
                  </a:lnTo>
                  <a:lnTo>
                    <a:pt x="137966" y="19227"/>
                  </a:lnTo>
                  <a:lnTo>
                    <a:pt x="136636" y="18307"/>
                  </a:lnTo>
                  <a:lnTo>
                    <a:pt x="136432" y="17489"/>
                  </a:lnTo>
                  <a:lnTo>
                    <a:pt x="136636" y="17591"/>
                  </a:lnTo>
                  <a:lnTo>
                    <a:pt x="136636" y="17080"/>
                  </a:lnTo>
                  <a:lnTo>
                    <a:pt x="136432" y="16773"/>
                  </a:lnTo>
                  <a:lnTo>
                    <a:pt x="136943" y="16670"/>
                  </a:lnTo>
                  <a:lnTo>
                    <a:pt x="136841" y="16670"/>
                  </a:lnTo>
                  <a:lnTo>
                    <a:pt x="136739" y="16466"/>
                  </a:lnTo>
                  <a:lnTo>
                    <a:pt x="137148" y="16364"/>
                  </a:lnTo>
                  <a:lnTo>
                    <a:pt x="137045" y="16364"/>
                  </a:lnTo>
                  <a:lnTo>
                    <a:pt x="137455" y="16159"/>
                  </a:lnTo>
                  <a:lnTo>
                    <a:pt x="137352" y="16057"/>
                  </a:lnTo>
                  <a:lnTo>
                    <a:pt x="137864" y="15955"/>
                  </a:lnTo>
                  <a:lnTo>
                    <a:pt x="137864" y="15852"/>
                  </a:lnTo>
                  <a:lnTo>
                    <a:pt x="139091" y="15034"/>
                  </a:lnTo>
                  <a:lnTo>
                    <a:pt x="138784" y="14625"/>
                  </a:lnTo>
                  <a:lnTo>
                    <a:pt x="138886" y="14216"/>
                  </a:lnTo>
                  <a:lnTo>
                    <a:pt x="138989" y="14216"/>
                  </a:lnTo>
                  <a:lnTo>
                    <a:pt x="139193" y="14011"/>
                  </a:lnTo>
                  <a:lnTo>
                    <a:pt x="139398" y="14011"/>
                  </a:lnTo>
                  <a:lnTo>
                    <a:pt x="139295" y="13909"/>
                  </a:lnTo>
                  <a:lnTo>
                    <a:pt x="141034" y="13705"/>
                  </a:lnTo>
                  <a:lnTo>
                    <a:pt x="141545" y="14011"/>
                  </a:lnTo>
                  <a:lnTo>
                    <a:pt x="141648" y="14625"/>
                  </a:lnTo>
                  <a:lnTo>
                    <a:pt x="139807" y="15852"/>
                  </a:lnTo>
                  <a:lnTo>
                    <a:pt x="139807" y="15955"/>
                  </a:lnTo>
                  <a:lnTo>
                    <a:pt x="139295" y="16159"/>
                  </a:lnTo>
                  <a:lnTo>
                    <a:pt x="139602" y="18511"/>
                  </a:lnTo>
                  <a:lnTo>
                    <a:pt x="140523" y="18716"/>
                  </a:lnTo>
                  <a:lnTo>
                    <a:pt x="140523" y="18920"/>
                  </a:lnTo>
                  <a:lnTo>
                    <a:pt x="140727" y="18920"/>
                  </a:lnTo>
                  <a:lnTo>
                    <a:pt x="140830" y="19330"/>
                  </a:lnTo>
                  <a:lnTo>
                    <a:pt x="142977" y="18818"/>
                  </a:lnTo>
                  <a:lnTo>
                    <a:pt x="142875" y="18716"/>
                  </a:lnTo>
                  <a:lnTo>
                    <a:pt x="143386" y="18511"/>
                  </a:lnTo>
                  <a:lnTo>
                    <a:pt x="143284" y="18716"/>
                  </a:lnTo>
                  <a:lnTo>
                    <a:pt x="144731" y="18619"/>
                  </a:lnTo>
                  <a:lnTo>
                    <a:pt x="144731" y="18619"/>
                  </a:lnTo>
                  <a:lnTo>
                    <a:pt x="146045" y="19125"/>
                  </a:lnTo>
                  <a:lnTo>
                    <a:pt x="144920" y="19227"/>
                  </a:lnTo>
                  <a:lnTo>
                    <a:pt x="144818" y="19432"/>
                  </a:lnTo>
                  <a:lnTo>
                    <a:pt x="144614" y="19330"/>
                  </a:lnTo>
                  <a:lnTo>
                    <a:pt x="144511" y="19636"/>
                  </a:lnTo>
                  <a:lnTo>
                    <a:pt x="141750" y="19739"/>
                  </a:lnTo>
                  <a:lnTo>
                    <a:pt x="141341" y="20045"/>
                  </a:lnTo>
                  <a:lnTo>
                    <a:pt x="142261" y="20864"/>
                  </a:lnTo>
                  <a:lnTo>
                    <a:pt x="142261" y="21784"/>
                  </a:lnTo>
                  <a:lnTo>
                    <a:pt x="140318" y="21375"/>
                  </a:lnTo>
                  <a:lnTo>
                    <a:pt x="139909" y="22398"/>
                  </a:lnTo>
                  <a:lnTo>
                    <a:pt x="140011" y="23318"/>
                  </a:lnTo>
                  <a:lnTo>
                    <a:pt x="140114" y="23932"/>
                  </a:lnTo>
                  <a:lnTo>
                    <a:pt x="139807" y="23932"/>
                  </a:lnTo>
                  <a:lnTo>
                    <a:pt x="140011" y="23318"/>
                  </a:lnTo>
                  <a:lnTo>
                    <a:pt x="138886" y="24545"/>
                  </a:lnTo>
                  <a:lnTo>
                    <a:pt x="138375" y="24239"/>
                  </a:lnTo>
                  <a:lnTo>
                    <a:pt x="134693" y="24750"/>
                  </a:lnTo>
                  <a:lnTo>
                    <a:pt x="135307" y="25261"/>
                  </a:lnTo>
                  <a:lnTo>
                    <a:pt x="134795" y="25057"/>
                  </a:lnTo>
                  <a:lnTo>
                    <a:pt x="134693" y="24750"/>
                  </a:lnTo>
                  <a:lnTo>
                    <a:pt x="133773" y="24443"/>
                  </a:lnTo>
                  <a:lnTo>
                    <a:pt x="132852" y="24955"/>
                  </a:lnTo>
                  <a:lnTo>
                    <a:pt x="131625" y="24443"/>
                  </a:lnTo>
                  <a:lnTo>
                    <a:pt x="131625" y="24136"/>
                  </a:lnTo>
                  <a:lnTo>
                    <a:pt x="131318" y="23830"/>
                  </a:lnTo>
                  <a:lnTo>
                    <a:pt x="131420" y="23420"/>
                  </a:lnTo>
                  <a:lnTo>
                    <a:pt x="131727" y="23216"/>
                  </a:lnTo>
                  <a:lnTo>
                    <a:pt x="131625" y="23114"/>
                  </a:lnTo>
                  <a:lnTo>
                    <a:pt x="132341" y="22500"/>
                  </a:lnTo>
                  <a:lnTo>
                    <a:pt x="131932" y="22398"/>
                  </a:lnTo>
                  <a:lnTo>
                    <a:pt x="132034" y="21273"/>
                  </a:lnTo>
                  <a:lnTo>
                    <a:pt x="132034" y="21273"/>
                  </a:lnTo>
                  <a:lnTo>
                    <a:pt x="130602" y="21886"/>
                  </a:lnTo>
                  <a:lnTo>
                    <a:pt x="130602" y="22193"/>
                  </a:lnTo>
                  <a:lnTo>
                    <a:pt x="131011" y="22295"/>
                  </a:lnTo>
                  <a:lnTo>
                    <a:pt x="130705" y="22398"/>
                  </a:lnTo>
                  <a:lnTo>
                    <a:pt x="130295" y="22398"/>
                  </a:lnTo>
                  <a:lnTo>
                    <a:pt x="130295" y="23318"/>
                  </a:lnTo>
                  <a:lnTo>
                    <a:pt x="130909" y="24341"/>
                  </a:lnTo>
                  <a:lnTo>
                    <a:pt x="130807" y="24545"/>
                  </a:lnTo>
                  <a:lnTo>
                    <a:pt x="131625" y="25261"/>
                  </a:lnTo>
                  <a:lnTo>
                    <a:pt x="131011" y="25057"/>
                  </a:lnTo>
                  <a:lnTo>
                    <a:pt x="130705" y="25466"/>
                  </a:lnTo>
                  <a:lnTo>
                    <a:pt x="128864" y="25466"/>
                  </a:lnTo>
                  <a:lnTo>
                    <a:pt x="127739" y="26080"/>
                  </a:lnTo>
                  <a:lnTo>
                    <a:pt x="127432" y="27205"/>
                  </a:lnTo>
                  <a:lnTo>
                    <a:pt x="127227" y="27205"/>
                  </a:lnTo>
                  <a:lnTo>
                    <a:pt x="127534" y="27409"/>
                  </a:lnTo>
                  <a:lnTo>
                    <a:pt x="127534" y="27409"/>
                  </a:lnTo>
                  <a:lnTo>
                    <a:pt x="126818" y="27307"/>
                  </a:lnTo>
                  <a:lnTo>
                    <a:pt x="126818" y="27307"/>
                  </a:lnTo>
                  <a:lnTo>
                    <a:pt x="127432" y="27409"/>
                  </a:lnTo>
                  <a:lnTo>
                    <a:pt x="125386" y="28023"/>
                  </a:lnTo>
                  <a:lnTo>
                    <a:pt x="124977" y="28841"/>
                  </a:lnTo>
                  <a:lnTo>
                    <a:pt x="124261" y="29148"/>
                  </a:lnTo>
                  <a:lnTo>
                    <a:pt x="124466" y="29352"/>
                  </a:lnTo>
                  <a:lnTo>
                    <a:pt x="123239" y="29455"/>
                  </a:lnTo>
                  <a:lnTo>
                    <a:pt x="123136" y="29148"/>
                  </a:lnTo>
                  <a:lnTo>
                    <a:pt x="122727" y="29352"/>
                  </a:lnTo>
                  <a:lnTo>
                    <a:pt x="123034" y="30170"/>
                  </a:lnTo>
                  <a:lnTo>
                    <a:pt x="120375" y="30375"/>
                  </a:lnTo>
                  <a:lnTo>
                    <a:pt x="120784" y="30477"/>
                  </a:lnTo>
                  <a:lnTo>
                    <a:pt x="120477" y="30580"/>
                  </a:lnTo>
                  <a:lnTo>
                    <a:pt x="120682" y="30682"/>
                  </a:lnTo>
                  <a:lnTo>
                    <a:pt x="120375" y="30784"/>
                  </a:lnTo>
                  <a:lnTo>
                    <a:pt x="122011" y="31193"/>
                  </a:lnTo>
                  <a:lnTo>
                    <a:pt x="121909" y="31295"/>
                  </a:lnTo>
                  <a:lnTo>
                    <a:pt x="122114" y="31295"/>
                  </a:lnTo>
                  <a:lnTo>
                    <a:pt x="122114" y="31398"/>
                  </a:lnTo>
                  <a:lnTo>
                    <a:pt x="122727" y="31602"/>
                  </a:lnTo>
                  <a:lnTo>
                    <a:pt x="122420" y="31705"/>
                  </a:lnTo>
                  <a:lnTo>
                    <a:pt x="122523" y="32114"/>
                  </a:lnTo>
                  <a:lnTo>
                    <a:pt x="123239" y="32523"/>
                  </a:lnTo>
                  <a:lnTo>
                    <a:pt x="123341" y="33136"/>
                  </a:lnTo>
                  <a:lnTo>
                    <a:pt x="123136" y="33034"/>
                  </a:lnTo>
                  <a:lnTo>
                    <a:pt x="123750" y="33852"/>
                  </a:lnTo>
                  <a:lnTo>
                    <a:pt x="123750" y="33852"/>
                  </a:lnTo>
                  <a:lnTo>
                    <a:pt x="123239" y="33341"/>
                  </a:lnTo>
                  <a:lnTo>
                    <a:pt x="123136" y="34261"/>
                  </a:lnTo>
                  <a:lnTo>
                    <a:pt x="123239" y="34159"/>
                  </a:lnTo>
                  <a:lnTo>
                    <a:pt x="123239" y="34261"/>
                  </a:lnTo>
                  <a:lnTo>
                    <a:pt x="122830" y="35386"/>
                  </a:lnTo>
                  <a:lnTo>
                    <a:pt x="117409" y="35284"/>
                  </a:lnTo>
                  <a:lnTo>
                    <a:pt x="117307" y="35489"/>
                  </a:lnTo>
                  <a:lnTo>
                    <a:pt x="116898" y="35591"/>
                  </a:lnTo>
                  <a:lnTo>
                    <a:pt x="116693" y="36307"/>
                  </a:lnTo>
                  <a:lnTo>
                    <a:pt x="116898" y="36307"/>
                  </a:lnTo>
                  <a:lnTo>
                    <a:pt x="116898" y="36614"/>
                  </a:lnTo>
                  <a:lnTo>
                    <a:pt x="117000" y="36614"/>
                  </a:lnTo>
                  <a:lnTo>
                    <a:pt x="116182" y="40091"/>
                  </a:lnTo>
                  <a:lnTo>
                    <a:pt x="116795" y="39784"/>
                  </a:lnTo>
                  <a:lnTo>
                    <a:pt x="116386" y="40295"/>
                  </a:lnTo>
                  <a:lnTo>
                    <a:pt x="116687" y="40446"/>
                  </a:lnTo>
                  <a:lnTo>
                    <a:pt x="116687" y="40446"/>
                  </a:lnTo>
                  <a:lnTo>
                    <a:pt x="116489" y="41932"/>
                  </a:lnTo>
                  <a:lnTo>
                    <a:pt x="118330" y="41625"/>
                  </a:lnTo>
                  <a:lnTo>
                    <a:pt x="118739" y="42136"/>
                  </a:lnTo>
                  <a:lnTo>
                    <a:pt x="118841" y="42034"/>
                  </a:lnTo>
                  <a:lnTo>
                    <a:pt x="119455" y="42955"/>
                  </a:lnTo>
                  <a:lnTo>
                    <a:pt x="122420" y="42034"/>
                  </a:lnTo>
                  <a:lnTo>
                    <a:pt x="122727" y="41625"/>
                  </a:lnTo>
                  <a:lnTo>
                    <a:pt x="123545" y="41318"/>
                  </a:lnTo>
                  <a:lnTo>
                    <a:pt x="123852" y="40500"/>
                  </a:lnTo>
                  <a:lnTo>
                    <a:pt x="124261" y="40193"/>
                  </a:lnTo>
                  <a:lnTo>
                    <a:pt x="123955" y="39784"/>
                  </a:lnTo>
                  <a:lnTo>
                    <a:pt x="124773" y="38045"/>
                  </a:lnTo>
                  <a:lnTo>
                    <a:pt x="126818" y="36920"/>
                  </a:lnTo>
                  <a:lnTo>
                    <a:pt x="126818" y="35693"/>
                  </a:lnTo>
                  <a:lnTo>
                    <a:pt x="129682" y="35591"/>
                  </a:lnTo>
                  <a:lnTo>
                    <a:pt x="131318" y="34466"/>
                  </a:lnTo>
                  <a:lnTo>
                    <a:pt x="136943" y="38864"/>
                  </a:lnTo>
                  <a:lnTo>
                    <a:pt x="137250" y="38864"/>
                  </a:lnTo>
                  <a:lnTo>
                    <a:pt x="137761" y="40091"/>
                  </a:lnTo>
                  <a:lnTo>
                    <a:pt x="137557" y="40193"/>
                  </a:lnTo>
                  <a:lnTo>
                    <a:pt x="137352" y="40807"/>
                  </a:lnTo>
                  <a:lnTo>
                    <a:pt x="137761" y="41011"/>
                  </a:lnTo>
                  <a:lnTo>
                    <a:pt x="138170" y="39989"/>
                  </a:lnTo>
                  <a:lnTo>
                    <a:pt x="138580" y="39886"/>
                  </a:lnTo>
                  <a:lnTo>
                    <a:pt x="138477" y="39375"/>
                  </a:lnTo>
                  <a:lnTo>
                    <a:pt x="138068" y="39170"/>
                  </a:lnTo>
                  <a:lnTo>
                    <a:pt x="138375" y="38455"/>
                  </a:lnTo>
                  <a:lnTo>
                    <a:pt x="139602" y="38966"/>
                  </a:lnTo>
                  <a:lnTo>
                    <a:pt x="137455" y="37432"/>
                  </a:lnTo>
                  <a:lnTo>
                    <a:pt x="137557" y="37023"/>
                  </a:lnTo>
                  <a:lnTo>
                    <a:pt x="136432" y="36818"/>
                  </a:lnTo>
                  <a:lnTo>
                    <a:pt x="134182" y="34057"/>
                  </a:lnTo>
                  <a:lnTo>
                    <a:pt x="134284" y="33341"/>
                  </a:lnTo>
                  <a:lnTo>
                    <a:pt x="135307" y="33239"/>
                  </a:lnTo>
                  <a:lnTo>
                    <a:pt x="135205" y="33750"/>
                  </a:lnTo>
                  <a:lnTo>
                    <a:pt x="135716" y="33750"/>
                  </a:lnTo>
                  <a:lnTo>
                    <a:pt x="135818" y="33545"/>
                  </a:lnTo>
                  <a:lnTo>
                    <a:pt x="136841" y="34670"/>
                  </a:lnTo>
                  <a:lnTo>
                    <a:pt x="136534" y="34670"/>
                  </a:lnTo>
                  <a:lnTo>
                    <a:pt x="138784" y="36102"/>
                  </a:lnTo>
                  <a:lnTo>
                    <a:pt x="138170" y="35898"/>
                  </a:lnTo>
                  <a:lnTo>
                    <a:pt x="140420" y="37330"/>
                  </a:lnTo>
                  <a:lnTo>
                    <a:pt x="140420" y="38557"/>
                  </a:lnTo>
                  <a:lnTo>
                    <a:pt x="140318" y="38557"/>
                  </a:lnTo>
                  <a:lnTo>
                    <a:pt x="141955" y="39989"/>
                  </a:lnTo>
                  <a:lnTo>
                    <a:pt x="141648" y="39989"/>
                  </a:lnTo>
                  <a:lnTo>
                    <a:pt x="141955" y="40398"/>
                  </a:lnTo>
                  <a:lnTo>
                    <a:pt x="143080" y="40500"/>
                  </a:lnTo>
                  <a:lnTo>
                    <a:pt x="143489" y="40807"/>
                  </a:lnTo>
                  <a:lnTo>
                    <a:pt x="143489" y="40909"/>
                  </a:lnTo>
                  <a:lnTo>
                    <a:pt x="142159" y="40909"/>
                  </a:lnTo>
                  <a:lnTo>
                    <a:pt x="142773" y="42239"/>
                  </a:lnTo>
                  <a:lnTo>
                    <a:pt x="143284" y="42545"/>
                  </a:lnTo>
                  <a:lnTo>
                    <a:pt x="143898" y="42545"/>
                  </a:lnTo>
                  <a:lnTo>
                    <a:pt x="143489" y="41318"/>
                  </a:lnTo>
                  <a:lnTo>
                    <a:pt x="144102" y="41523"/>
                  </a:lnTo>
                  <a:lnTo>
                    <a:pt x="144102" y="41523"/>
                  </a:lnTo>
                  <a:lnTo>
                    <a:pt x="143591" y="41011"/>
                  </a:lnTo>
                  <a:lnTo>
                    <a:pt x="144205" y="41011"/>
                  </a:lnTo>
                  <a:lnTo>
                    <a:pt x="144409" y="40807"/>
                  </a:lnTo>
                  <a:lnTo>
                    <a:pt x="143182" y="39989"/>
                  </a:lnTo>
                  <a:lnTo>
                    <a:pt x="143591" y="39784"/>
                  </a:lnTo>
                  <a:lnTo>
                    <a:pt x="143386" y="39682"/>
                  </a:lnTo>
                  <a:lnTo>
                    <a:pt x="143591" y="39580"/>
                  </a:lnTo>
                  <a:lnTo>
                    <a:pt x="143693" y="39784"/>
                  </a:lnTo>
                  <a:lnTo>
                    <a:pt x="143591" y="39477"/>
                  </a:lnTo>
                  <a:lnTo>
                    <a:pt x="143080" y="38761"/>
                  </a:lnTo>
                  <a:lnTo>
                    <a:pt x="143284" y="38352"/>
                  </a:lnTo>
                  <a:lnTo>
                    <a:pt x="143740" y="38678"/>
                  </a:lnTo>
                  <a:lnTo>
                    <a:pt x="143740" y="38678"/>
                  </a:lnTo>
                  <a:lnTo>
                    <a:pt x="144205" y="38864"/>
                  </a:lnTo>
                  <a:lnTo>
                    <a:pt x="144102" y="38557"/>
                  </a:lnTo>
                  <a:lnTo>
                    <a:pt x="144511" y="38761"/>
                  </a:lnTo>
                  <a:lnTo>
                    <a:pt x="144000" y="38250"/>
                  </a:lnTo>
                  <a:lnTo>
                    <a:pt x="145636" y="38045"/>
                  </a:lnTo>
                  <a:lnTo>
                    <a:pt x="145943" y="38250"/>
                  </a:lnTo>
                  <a:lnTo>
                    <a:pt x="146557" y="38250"/>
                  </a:lnTo>
                  <a:lnTo>
                    <a:pt x="146045" y="38864"/>
                  </a:lnTo>
                  <a:lnTo>
                    <a:pt x="146864" y="39989"/>
                  </a:lnTo>
                  <a:lnTo>
                    <a:pt x="146761" y="40295"/>
                  </a:lnTo>
                  <a:lnTo>
                    <a:pt x="147068" y="40398"/>
                  </a:lnTo>
                  <a:lnTo>
                    <a:pt x="146659" y="40602"/>
                  </a:lnTo>
                  <a:lnTo>
                    <a:pt x="146455" y="40295"/>
                  </a:lnTo>
                  <a:lnTo>
                    <a:pt x="146352" y="40705"/>
                  </a:lnTo>
                  <a:lnTo>
                    <a:pt x="146864" y="40807"/>
                  </a:lnTo>
                  <a:lnTo>
                    <a:pt x="147477" y="41727"/>
                  </a:lnTo>
                  <a:lnTo>
                    <a:pt x="147375" y="41830"/>
                  </a:lnTo>
                  <a:lnTo>
                    <a:pt x="147273" y="41932"/>
                  </a:lnTo>
                  <a:lnTo>
                    <a:pt x="148091" y="41932"/>
                  </a:lnTo>
                  <a:lnTo>
                    <a:pt x="147477" y="42239"/>
                  </a:lnTo>
                  <a:lnTo>
                    <a:pt x="147989" y="42239"/>
                  </a:lnTo>
                  <a:lnTo>
                    <a:pt x="147989" y="42341"/>
                  </a:lnTo>
                  <a:lnTo>
                    <a:pt x="148602" y="42239"/>
                  </a:lnTo>
                  <a:lnTo>
                    <a:pt x="149523" y="42852"/>
                  </a:lnTo>
                  <a:lnTo>
                    <a:pt x="150136" y="42648"/>
                  </a:lnTo>
                  <a:lnTo>
                    <a:pt x="150341" y="42136"/>
                  </a:lnTo>
                  <a:lnTo>
                    <a:pt x="152080" y="42955"/>
                  </a:lnTo>
                  <a:lnTo>
                    <a:pt x="152898" y="42852"/>
                  </a:lnTo>
                  <a:lnTo>
                    <a:pt x="153511" y="42239"/>
                  </a:lnTo>
                  <a:lnTo>
                    <a:pt x="154227" y="42443"/>
                  </a:lnTo>
                  <a:lnTo>
                    <a:pt x="154636" y="42136"/>
                  </a:lnTo>
                  <a:lnTo>
                    <a:pt x="154023" y="47659"/>
                  </a:lnTo>
                  <a:lnTo>
                    <a:pt x="152489" y="48068"/>
                  </a:lnTo>
                  <a:lnTo>
                    <a:pt x="152080" y="47864"/>
                  </a:lnTo>
                  <a:lnTo>
                    <a:pt x="151773" y="47864"/>
                  </a:lnTo>
                  <a:lnTo>
                    <a:pt x="151773" y="47761"/>
                  </a:lnTo>
                  <a:lnTo>
                    <a:pt x="151261" y="47557"/>
                  </a:lnTo>
                  <a:lnTo>
                    <a:pt x="150648" y="47761"/>
                  </a:lnTo>
                  <a:lnTo>
                    <a:pt x="150955" y="47557"/>
                  </a:lnTo>
                  <a:lnTo>
                    <a:pt x="150955" y="47557"/>
                  </a:lnTo>
                  <a:lnTo>
                    <a:pt x="149114" y="48170"/>
                  </a:lnTo>
                  <a:lnTo>
                    <a:pt x="146148" y="47659"/>
                  </a:lnTo>
                  <a:lnTo>
                    <a:pt x="145739" y="47148"/>
                  </a:lnTo>
                  <a:lnTo>
                    <a:pt x="144102" y="46739"/>
                  </a:lnTo>
                  <a:lnTo>
                    <a:pt x="144000" y="46432"/>
                  </a:lnTo>
                  <a:lnTo>
                    <a:pt x="143489" y="46227"/>
                  </a:lnTo>
                  <a:lnTo>
                    <a:pt x="141955" y="46534"/>
                  </a:lnTo>
                  <a:lnTo>
                    <a:pt x="141443" y="47250"/>
                  </a:lnTo>
                  <a:lnTo>
                    <a:pt x="141648" y="48170"/>
                  </a:lnTo>
                  <a:lnTo>
                    <a:pt x="140114" y="48580"/>
                  </a:lnTo>
                  <a:lnTo>
                    <a:pt x="133773" y="45818"/>
                  </a:lnTo>
                  <a:lnTo>
                    <a:pt x="133875" y="45818"/>
                  </a:lnTo>
                  <a:lnTo>
                    <a:pt x="132750" y="44898"/>
                  </a:lnTo>
                  <a:lnTo>
                    <a:pt x="133568" y="43670"/>
                  </a:lnTo>
                  <a:lnTo>
                    <a:pt x="133159" y="43057"/>
                  </a:lnTo>
                  <a:lnTo>
                    <a:pt x="133466" y="41932"/>
                  </a:lnTo>
                  <a:lnTo>
                    <a:pt x="132852" y="42136"/>
                  </a:lnTo>
                  <a:lnTo>
                    <a:pt x="132852" y="41830"/>
                  </a:lnTo>
                  <a:lnTo>
                    <a:pt x="132545" y="41727"/>
                  </a:lnTo>
                  <a:lnTo>
                    <a:pt x="132545" y="41625"/>
                  </a:lnTo>
                  <a:lnTo>
                    <a:pt x="130807" y="42136"/>
                  </a:lnTo>
                  <a:lnTo>
                    <a:pt x="130295" y="41830"/>
                  </a:lnTo>
                  <a:lnTo>
                    <a:pt x="122318" y="43977"/>
                  </a:lnTo>
                  <a:lnTo>
                    <a:pt x="121602" y="43670"/>
                  </a:lnTo>
                  <a:lnTo>
                    <a:pt x="120477" y="43875"/>
                  </a:lnTo>
                  <a:lnTo>
                    <a:pt x="119659" y="43057"/>
                  </a:lnTo>
                  <a:lnTo>
                    <a:pt x="115568" y="48477"/>
                  </a:lnTo>
                  <a:lnTo>
                    <a:pt x="115773" y="48784"/>
                  </a:lnTo>
                  <a:lnTo>
                    <a:pt x="114034" y="50932"/>
                  </a:lnTo>
                  <a:lnTo>
                    <a:pt x="112909" y="51239"/>
                  </a:lnTo>
                  <a:lnTo>
                    <a:pt x="109943" y="55739"/>
                  </a:lnTo>
                  <a:lnTo>
                    <a:pt x="109943" y="55739"/>
                  </a:lnTo>
                  <a:lnTo>
                    <a:pt x="110148" y="55534"/>
                  </a:lnTo>
                  <a:lnTo>
                    <a:pt x="110148" y="55534"/>
                  </a:lnTo>
                  <a:lnTo>
                    <a:pt x="108920" y="58602"/>
                  </a:lnTo>
                  <a:lnTo>
                    <a:pt x="109432" y="58807"/>
                  </a:lnTo>
                  <a:lnTo>
                    <a:pt x="109432" y="60034"/>
                  </a:lnTo>
                  <a:lnTo>
                    <a:pt x="109636" y="59932"/>
                  </a:lnTo>
                  <a:lnTo>
                    <a:pt x="109330" y="63716"/>
                  </a:lnTo>
                  <a:lnTo>
                    <a:pt x="108409" y="64841"/>
                  </a:lnTo>
                  <a:lnTo>
                    <a:pt x="109023" y="65659"/>
                  </a:lnTo>
                  <a:lnTo>
                    <a:pt x="109227" y="65557"/>
                  </a:lnTo>
                  <a:lnTo>
                    <a:pt x="109227" y="66170"/>
                  </a:lnTo>
                  <a:lnTo>
                    <a:pt x="110250" y="66170"/>
                  </a:lnTo>
                  <a:lnTo>
                    <a:pt x="109330" y="66375"/>
                  </a:lnTo>
                  <a:lnTo>
                    <a:pt x="109227" y="66273"/>
                  </a:lnTo>
                  <a:lnTo>
                    <a:pt x="109023" y="67091"/>
                  </a:lnTo>
                  <a:lnTo>
                    <a:pt x="109023" y="67091"/>
                  </a:lnTo>
                  <a:lnTo>
                    <a:pt x="109227" y="66989"/>
                  </a:lnTo>
                  <a:lnTo>
                    <a:pt x="109739" y="67909"/>
                  </a:lnTo>
                  <a:lnTo>
                    <a:pt x="110557" y="67705"/>
                  </a:lnTo>
                  <a:lnTo>
                    <a:pt x="110557" y="67705"/>
                  </a:lnTo>
                  <a:lnTo>
                    <a:pt x="110148" y="67909"/>
                  </a:lnTo>
                  <a:lnTo>
                    <a:pt x="110557" y="68114"/>
                  </a:lnTo>
                  <a:lnTo>
                    <a:pt x="110148" y="68318"/>
                  </a:lnTo>
                  <a:lnTo>
                    <a:pt x="110250" y="68318"/>
                  </a:lnTo>
                  <a:lnTo>
                    <a:pt x="110455" y="68523"/>
                  </a:lnTo>
                  <a:lnTo>
                    <a:pt x="110352" y="68727"/>
                  </a:lnTo>
                  <a:lnTo>
                    <a:pt x="110557" y="68625"/>
                  </a:lnTo>
                  <a:lnTo>
                    <a:pt x="110659" y="68932"/>
                  </a:lnTo>
                  <a:lnTo>
                    <a:pt x="110864" y="69034"/>
                  </a:lnTo>
                  <a:lnTo>
                    <a:pt x="110966" y="68932"/>
                  </a:lnTo>
                  <a:lnTo>
                    <a:pt x="111375" y="69648"/>
                  </a:lnTo>
                  <a:lnTo>
                    <a:pt x="111784" y="69852"/>
                  </a:lnTo>
                  <a:lnTo>
                    <a:pt x="111784" y="70261"/>
                  </a:lnTo>
                  <a:lnTo>
                    <a:pt x="112295" y="70875"/>
                  </a:lnTo>
                  <a:lnTo>
                    <a:pt x="112193" y="71182"/>
                  </a:lnTo>
                  <a:lnTo>
                    <a:pt x="112500" y="71182"/>
                  </a:lnTo>
                  <a:lnTo>
                    <a:pt x="112193" y="71284"/>
                  </a:lnTo>
                  <a:lnTo>
                    <a:pt x="117511" y="75477"/>
                  </a:lnTo>
                  <a:lnTo>
                    <a:pt x="119557" y="74761"/>
                  </a:lnTo>
                  <a:lnTo>
                    <a:pt x="119250" y="74761"/>
                  </a:lnTo>
                  <a:lnTo>
                    <a:pt x="120477" y="74659"/>
                  </a:lnTo>
                  <a:lnTo>
                    <a:pt x="119966" y="74659"/>
                  </a:lnTo>
                  <a:lnTo>
                    <a:pt x="121295" y="74557"/>
                  </a:lnTo>
                  <a:lnTo>
                    <a:pt x="121398" y="74761"/>
                  </a:lnTo>
                  <a:lnTo>
                    <a:pt x="127534" y="73227"/>
                  </a:lnTo>
                  <a:lnTo>
                    <a:pt x="127330" y="73432"/>
                  </a:lnTo>
                  <a:lnTo>
                    <a:pt x="129170" y="74455"/>
                  </a:lnTo>
                  <a:lnTo>
                    <a:pt x="129170" y="74761"/>
                  </a:lnTo>
                  <a:lnTo>
                    <a:pt x="129068" y="74761"/>
                  </a:lnTo>
                  <a:lnTo>
                    <a:pt x="129886" y="75477"/>
                  </a:lnTo>
                  <a:lnTo>
                    <a:pt x="130091" y="75477"/>
                  </a:lnTo>
                  <a:lnTo>
                    <a:pt x="130398" y="75580"/>
                  </a:lnTo>
                  <a:lnTo>
                    <a:pt x="130295" y="75170"/>
                  </a:lnTo>
                  <a:lnTo>
                    <a:pt x="130398" y="75477"/>
                  </a:lnTo>
                  <a:lnTo>
                    <a:pt x="130602" y="75170"/>
                  </a:lnTo>
                  <a:lnTo>
                    <a:pt x="131420" y="75375"/>
                  </a:lnTo>
                  <a:lnTo>
                    <a:pt x="131625" y="74966"/>
                  </a:lnTo>
                  <a:lnTo>
                    <a:pt x="132341" y="75784"/>
                  </a:lnTo>
                  <a:lnTo>
                    <a:pt x="132955" y="75886"/>
                  </a:lnTo>
                  <a:lnTo>
                    <a:pt x="132852" y="79466"/>
                  </a:lnTo>
                  <a:lnTo>
                    <a:pt x="132648" y="79568"/>
                  </a:lnTo>
                  <a:lnTo>
                    <a:pt x="133261" y="79875"/>
                  </a:lnTo>
                  <a:lnTo>
                    <a:pt x="133057" y="79977"/>
                  </a:lnTo>
                  <a:lnTo>
                    <a:pt x="132648" y="79670"/>
                  </a:lnTo>
                  <a:lnTo>
                    <a:pt x="132443" y="80591"/>
                  </a:lnTo>
                  <a:lnTo>
                    <a:pt x="132034" y="80693"/>
                  </a:lnTo>
                  <a:lnTo>
                    <a:pt x="132852" y="81716"/>
                  </a:lnTo>
                  <a:lnTo>
                    <a:pt x="132852" y="81716"/>
                  </a:lnTo>
                  <a:lnTo>
                    <a:pt x="132341" y="81409"/>
                  </a:lnTo>
                  <a:lnTo>
                    <a:pt x="132750" y="82023"/>
                  </a:lnTo>
                  <a:lnTo>
                    <a:pt x="132648" y="82023"/>
                  </a:lnTo>
                  <a:lnTo>
                    <a:pt x="133261" y="82636"/>
                  </a:lnTo>
                  <a:lnTo>
                    <a:pt x="132955" y="82534"/>
                  </a:lnTo>
                  <a:lnTo>
                    <a:pt x="135205" y="85909"/>
                  </a:lnTo>
                  <a:lnTo>
                    <a:pt x="136023" y="86114"/>
                  </a:lnTo>
                  <a:lnTo>
                    <a:pt x="135307" y="86318"/>
                  </a:lnTo>
                  <a:lnTo>
                    <a:pt x="135920" y="89284"/>
                  </a:lnTo>
                  <a:lnTo>
                    <a:pt x="136023" y="89182"/>
                  </a:lnTo>
                  <a:lnTo>
                    <a:pt x="136432" y="92557"/>
                  </a:lnTo>
                  <a:lnTo>
                    <a:pt x="134795" y="96648"/>
                  </a:lnTo>
                  <a:lnTo>
                    <a:pt x="137045" y="103602"/>
                  </a:lnTo>
                  <a:lnTo>
                    <a:pt x="136943" y="103602"/>
                  </a:lnTo>
                  <a:lnTo>
                    <a:pt x="140011" y="115364"/>
                  </a:lnTo>
                  <a:lnTo>
                    <a:pt x="146148" y="114955"/>
                  </a:lnTo>
                  <a:lnTo>
                    <a:pt x="146557" y="114648"/>
                  </a:lnTo>
                  <a:lnTo>
                    <a:pt x="147068" y="114648"/>
                  </a:lnTo>
                  <a:lnTo>
                    <a:pt x="152693" y="109125"/>
                  </a:lnTo>
                  <a:lnTo>
                    <a:pt x="153205" y="106977"/>
                  </a:lnTo>
                  <a:lnTo>
                    <a:pt x="153102" y="107080"/>
                  </a:lnTo>
                  <a:lnTo>
                    <a:pt x="153205" y="106875"/>
                  </a:lnTo>
                  <a:lnTo>
                    <a:pt x="153205" y="106977"/>
                  </a:lnTo>
                  <a:lnTo>
                    <a:pt x="155659" y="104523"/>
                  </a:lnTo>
                  <a:lnTo>
                    <a:pt x="155659" y="102784"/>
                  </a:lnTo>
                  <a:lnTo>
                    <a:pt x="155557" y="103091"/>
                  </a:lnTo>
                  <a:lnTo>
                    <a:pt x="155045" y="100330"/>
                  </a:lnTo>
                  <a:lnTo>
                    <a:pt x="160670" y="95932"/>
                  </a:lnTo>
                  <a:lnTo>
                    <a:pt x="160875" y="91125"/>
                  </a:lnTo>
                  <a:lnTo>
                    <a:pt x="160057" y="90307"/>
                  </a:lnTo>
                  <a:lnTo>
                    <a:pt x="159955" y="87136"/>
                  </a:lnTo>
                  <a:lnTo>
                    <a:pt x="159341" y="86523"/>
                  </a:lnTo>
                  <a:lnTo>
                    <a:pt x="161284" y="82125"/>
                  </a:lnTo>
                  <a:lnTo>
                    <a:pt x="161693" y="82023"/>
                  </a:lnTo>
                  <a:lnTo>
                    <a:pt x="170591" y="69341"/>
                  </a:lnTo>
                  <a:lnTo>
                    <a:pt x="170386" y="69136"/>
                  </a:lnTo>
                  <a:lnTo>
                    <a:pt x="170284" y="69341"/>
                  </a:lnTo>
                  <a:lnTo>
                    <a:pt x="170182" y="67807"/>
                  </a:lnTo>
                  <a:lnTo>
                    <a:pt x="164557" y="69341"/>
                  </a:lnTo>
                  <a:lnTo>
                    <a:pt x="162511" y="68114"/>
                  </a:lnTo>
                  <a:lnTo>
                    <a:pt x="163330" y="67602"/>
                  </a:lnTo>
                  <a:lnTo>
                    <a:pt x="162920" y="66784"/>
                  </a:lnTo>
                  <a:lnTo>
                    <a:pt x="162920" y="66886"/>
                  </a:lnTo>
                  <a:lnTo>
                    <a:pt x="159955" y="64125"/>
                  </a:lnTo>
                  <a:lnTo>
                    <a:pt x="159955" y="64534"/>
                  </a:lnTo>
                  <a:lnTo>
                    <a:pt x="157193" y="58295"/>
                  </a:lnTo>
                  <a:lnTo>
                    <a:pt x="157193" y="58295"/>
                  </a:lnTo>
                  <a:lnTo>
                    <a:pt x="157295" y="58398"/>
                  </a:lnTo>
                  <a:lnTo>
                    <a:pt x="156375" y="56761"/>
                  </a:lnTo>
                  <a:lnTo>
                    <a:pt x="155966" y="56557"/>
                  </a:lnTo>
                  <a:lnTo>
                    <a:pt x="155659" y="56148"/>
                  </a:lnTo>
                  <a:lnTo>
                    <a:pt x="155864" y="55432"/>
                  </a:lnTo>
                  <a:lnTo>
                    <a:pt x="152591" y="49193"/>
                  </a:lnTo>
                  <a:lnTo>
                    <a:pt x="152591" y="49193"/>
                  </a:lnTo>
                  <a:lnTo>
                    <a:pt x="153716" y="51136"/>
                  </a:lnTo>
                  <a:lnTo>
                    <a:pt x="154330" y="50830"/>
                  </a:lnTo>
                  <a:lnTo>
                    <a:pt x="154739" y="49602"/>
                  </a:lnTo>
                  <a:lnTo>
                    <a:pt x="154534" y="51136"/>
                  </a:lnTo>
                  <a:lnTo>
                    <a:pt x="158727" y="56557"/>
                  </a:lnTo>
                  <a:lnTo>
                    <a:pt x="158625" y="56557"/>
                  </a:lnTo>
                  <a:lnTo>
                    <a:pt x="162614" y="64330"/>
                  </a:lnTo>
                  <a:lnTo>
                    <a:pt x="162511" y="64227"/>
                  </a:lnTo>
                  <a:lnTo>
                    <a:pt x="162511" y="64227"/>
                  </a:lnTo>
                  <a:lnTo>
                    <a:pt x="163330" y="66989"/>
                  </a:lnTo>
                  <a:lnTo>
                    <a:pt x="171102" y="63818"/>
                  </a:lnTo>
                  <a:lnTo>
                    <a:pt x="171102" y="63409"/>
                  </a:lnTo>
                  <a:lnTo>
                    <a:pt x="173557" y="62489"/>
                  </a:lnTo>
                  <a:lnTo>
                    <a:pt x="173659" y="61977"/>
                  </a:lnTo>
                  <a:lnTo>
                    <a:pt x="174580" y="61568"/>
                  </a:lnTo>
                  <a:lnTo>
                    <a:pt x="174989" y="60750"/>
                  </a:lnTo>
                  <a:lnTo>
                    <a:pt x="175807" y="60443"/>
                  </a:lnTo>
                  <a:lnTo>
                    <a:pt x="175705" y="59625"/>
                  </a:lnTo>
                  <a:lnTo>
                    <a:pt x="176114" y="58807"/>
                  </a:lnTo>
                  <a:lnTo>
                    <a:pt x="176216" y="59114"/>
                  </a:lnTo>
                  <a:lnTo>
                    <a:pt x="177341" y="57170"/>
                  </a:lnTo>
                  <a:lnTo>
                    <a:pt x="174273" y="54920"/>
                  </a:lnTo>
                  <a:lnTo>
                    <a:pt x="173864" y="52977"/>
                  </a:lnTo>
                  <a:lnTo>
                    <a:pt x="172330" y="55023"/>
                  </a:lnTo>
                  <a:lnTo>
                    <a:pt x="170080" y="55330"/>
                  </a:lnTo>
                  <a:lnTo>
                    <a:pt x="169875" y="55023"/>
                  </a:lnTo>
                  <a:lnTo>
                    <a:pt x="169568" y="55023"/>
                  </a:lnTo>
                  <a:lnTo>
                    <a:pt x="169670" y="54818"/>
                  </a:lnTo>
                  <a:lnTo>
                    <a:pt x="169466" y="54716"/>
                  </a:lnTo>
                  <a:lnTo>
                    <a:pt x="169670" y="54000"/>
                  </a:lnTo>
                  <a:lnTo>
                    <a:pt x="169466" y="53284"/>
                  </a:lnTo>
                  <a:lnTo>
                    <a:pt x="169057" y="53795"/>
                  </a:lnTo>
                  <a:lnTo>
                    <a:pt x="169057" y="54511"/>
                  </a:lnTo>
                  <a:lnTo>
                    <a:pt x="168239" y="53182"/>
                  </a:lnTo>
                  <a:lnTo>
                    <a:pt x="168341" y="53182"/>
                  </a:lnTo>
                  <a:lnTo>
                    <a:pt x="168239" y="52568"/>
                  </a:lnTo>
                  <a:lnTo>
                    <a:pt x="168341" y="52568"/>
                  </a:lnTo>
                  <a:lnTo>
                    <a:pt x="165886" y="49807"/>
                  </a:lnTo>
                  <a:lnTo>
                    <a:pt x="166193" y="49602"/>
                  </a:lnTo>
                  <a:lnTo>
                    <a:pt x="165989" y="49193"/>
                  </a:lnTo>
                  <a:lnTo>
                    <a:pt x="166398" y="49295"/>
                  </a:lnTo>
                  <a:lnTo>
                    <a:pt x="166807" y="48682"/>
                  </a:lnTo>
                  <a:lnTo>
                    <a:pt x="166807" y="48784"/>
                  </a:lnTo>
                  <a:lnTo>
                    <a:pt x="171409" y="52568"/>
                  </a:lnTo>
                  <a:lnTo>
                    <a:pt x="172943" y="52466"/>
                  </a:lnTo>
                  <a:lnTo>
                    <a:pt x="173557" y="52057"/>
                  </a:lnTo>
                  <a:lnTo>
                    <a:pt x="174273" y="52364"/>
                  </a:lnTo>
                  <a:lnTo>
                    <a:pt x="174580" y="53182"/>
                  </a:lnTo>
                  <a:lnTo>
                    <a:pt x="177545" y="54000"/>
                  </a:lnTo>
                  <a:lnTo>
                    <a:pt x="177648" y="53898"/>
                  </a:lnTo>
                  <a:lnTo>
                    <a:pt x="177750" y="54000"/>
                  </a:lnTo>
                  <a:lnTo>
                    <a:pt x="182761" y="53898"/>
                  </a:lnTo>
                  <a:lnTo>
                    <a:pt x="182557" y="53795"/>
                  </a:lnTo>
                  <a:lnTo>
                    <a:pt x="182557" y="53795"/>
                  </a:lnTo>
                  <a:lnTo>
                    <a:pt x="182864" y="53898"/>
                  </a:lnTo>
                  <a:lnTo>
                    <a:pt x="182966" y="53898"/>
                  </a:lnTo>
                  <a:lnTo>
                    <a:pt x="184091" y="55432"/>
                  </a:lnTo>
                  <a:lnTo>
                    <a:pt x="184500" y="55636"/>
                  </a:lnTo>
                  <a:lnTo>
                    <a:pt x="184500" y="55534"/>
                  </a:lnTo>
                  <a:lnTo>
                    <a:pt x="185114" y="55534"/>
                  </a:lnTo>
                  <a:lnTo>
                    <a:pt x="184909" y="56045"/>
                  </a:lnTo>
                  <a:lnTo>
                    <a:pt x="185727" y="56557"/>
                  </a:lnTo>
                  <a:lnTo>
                    <a:pt x="186750" y="56250"/>
                  </a:lnTo>
                  <a:lnTo>
                    <a:pt x="185727" y="57068"/>
                  </a:lnTo>
                  <a:lnTo>
                    <a:pt x="185420" y="57068"/>
                  </a:lnTo>
                  <a:lnTo>
                    <a:pt x="187568" y="58602"/>
                  </a:lnTo>
                  <a:lnTo>
                    <a:pt x="188386" y="58193"/>
                  </a:lnTo>
                  <a:lnTo>
                    <a:pt x="188284" y="57170"/>
                  </a:lnTo>
                  <a:lnTo>
                    <a:pt x="188898" y="57170"/>
                  </a:lnTo>
                  <a:lnTo>
                    <a:pt x="188693" y="57682"/>
                  </a:lnTo>
                  <a:lnTo>
                    <a:pt x="189205" y="57682"/>
                  </a:lnTo>
                  <a:lnTo>
                    <a:pt x="188795" y="57989"/>
                  </a:lnTo>
                  <a:lnTo>
                    <a:pt x="188898" y="57989"/>
                  </a:lnTo>
                  <a:lnTo>
                    <a:pt x="189307" y="60239"/>
                  </a:lnTo>
                  <a:lnTo>
                    <a:pt x="189205" y="60239"/>
                  </a:lnTo>
                  <a:lnTo>
                    <a:pt x="189205" y="60545"/>
                  </a:lnTo>
                  <a:lnTo>
                    <a:pt x="189307" y="60341"/>
                  </a:lnTo>
                  <a:lnTo>
                    <a:pt x="190636" y="64227"/>
                  </a:lnTo>
                  <a:lnTo>
                    <a:pt x="190534" y="64227"/>
                  </a:lnTo>
                  <a:lnTo>
                    <a:pt x="193160" y="69965"/>
                  </a:lnTo>
                  <a:lnTo>
                    <a:pt x="194216" y="71693"/>
                  </a:lnTo>
                  <a:lnTo>
                    <a:pt x="195955" y="70568"/>
                  </a:lnTo>
                  <a:lnTo>
                    <a:pt x="195545" y="70261"/>
                  </a:lnTo>
                  <a:lnTo>
                    <a:pt x="195852" y="69443"/>
                  </a:lnTo>
                  <a:lnTo>
                    <a:pt x="196364" y="69239"/>
                  </a:lnTo>
                  <a:lnTo>
                    <a:pt x="196568" y="66375"/>
                  </a:lnTo>
                  <a:lnTo>
                    <a:pt x="196466" y="66170"/>
                  </a:lnTo>
                  <a:lnTo>
                    <a:pt x="196261" y="63920"/>
                  </a:lnTo>
                  <a:lnTo>
                    <a:pt x="196875" y="63818"/>
                  </a:lnTo>
                  <a:lnTo>
                    <a:pt x="200455" y="59830"/>
                  </a:lnTo>
                  <a:lnTo>
                    <a:pt x="200250" y="59932"/>
                  </a:lnTo>
                  <a:lnTo>
                    <a:pt x="200250" y="59932"/>
                  </a:lnTo>
                  <a:lnTo>
                    <a:pt x="201580" y="58705"/>
                  </a:lnTo>
                  <a:lnTo>
                    <a:pt x="201477" y="58091"/>
                  </a:lnTo>
                  <a:lnTo>
                    <a:pt x="202398" y="57580"/>
                  </a:lnTo>
                  <a:lnTo>
                    <a:pt x="202295" y="57068"/>
                  </a:lnTo>
                  <a:lnTo>
                    <a:pt x="202500" y="57580"/>
                  </a:lnTo>
                  <a:lnTo>
                    <a:pt x="202705" y="57682"/>
                  </a:lnTo>
                  <a:lnTo>
                    <a:pt x="202909" y="57273"/>
                  </a:lnTo>
                  <a:lnTo>
                    <a:pt x="203114" y="57886"/>
                  </a:lnTo>
                  <a:lnTo>
                    <a:pt x="203216" y="57682"/>
                  </a:lnTo>
                  <a:lnTo>
                    <a:pt x="203420" y="57784"/>
                  </a:lnTo>
                  <a:lnTo>
                    <a:pt x="203420" y="57784"/>
                  </a:lnTo>
                  <a:lnTo>
                    <a:pt x="203216" y="57477"/>
                  </a:lnTo>
                  <a:lnTo>
                    <a:pt x="203318" y="57273"/>
                  </a:lnTo>
                  <a:lnTo>
                    <a:pt x="203625" y="57682"/>
                  </a:lnTo>
                  <a:lnTo>
                    <a:pt x="203625" y="57170"/>
                  </a:lnTo>
                  <a:lnTo>
                    <a:pt x="203830" y="57682"/>
                  </a:lnTo>
                  <a:lnTo>
                    <a:pt x="204136" y="56966"/>
                  </a:lnTo>
                  <a:lnTo>
                    <a:pt x="204136" y="57375"/>
                  </a:lnTo>
                  <a:lnTo>
                    <a:pt x="204341" y="57273"/>
                  </a:lnTo>
                  <a:lnTo>
                    <a:pt x="204341" y="57580"/>
                  </a:lnTo>
                  <a:lnTo>
                    <a:pt x="204648" y="57170"/>
                  </a:lnTo>
                  <a:lnTo>
                    <a:pt x="204545" y="56250"/>
                  </a:lnTo>
                  <a:lnTo>
                    <a:pt x="204239" y="55943"/>
                  </a:lnTo>
                  <a:lnTo>
                    <a:pt x="204443" y="55943"/>
                  </a:lnTo>
                  <a:lnTo>
                    <a:pt x="204443" y="55739"/>
                  </a:lnTo>
                  <a:lnTo>
                    <a:pt x="205773" y="57068"/>
                  </a:lnTo>
                  <a:lnTo>
                    <a:pt x="206795" y="59216"/>
                  </a:lnTo>
                  <a:lnTo>
                    <a:pt x="206795" y="58909"/>
                  </a:lnTo>
                  <a:lnTo>
                    <a:pt x="207102" y="59011"/>
                  </a:lnTo>
                  <a:lnTo>
                    <a:pt x="207307" y="59625"/>
                  </a:lnTo>
                  <a:lnTo>
                    <a:pt x="207307" y="59420"/>
                  </a:lnTo>
                  <a:lnTo>
                    <a:pt x="207818" y="59523"/>
                  </a:lnTo>
                  <a:lnTo>
                    <a:pt x="208125" y="60136"/>
                  </a:lnTo>
                  <a:lnTo>
                    <a:pt x="207716" y="60136"/>
                  </a:lnTo>
                  <a:lnTo>
                    <a:pt x="208125" y="60648"/>
                  </a:lnTo>
                  <a:lnTo>
                    <a:pt x="208125" y="60239"/>
                  </a:lnTo>
                  <a:lnTo>
                    <a:pt x="208432" y="60750"/>
                  </a:lnTo>
                  <a:lnTo>
                    <a:pt x="208330" y="60750"/>
                  </a:lnTo>
                  <a:lnTo>
                    <a:pt x="208739" y="63614"/>
                  </a:lnTo>
                  <a:lnTo>
                    <a:pt x="209148" y="63102"/>
                  </a:lnTo>
                  <a:lnTo>
                    <a:pt x="209148" y="63716"/>
                  </a:lnTo>
                  <a:lnTo>
                    <a:pt x="209352" y="63409"/>
                  </a:lnTo>
                  <a:lnTo>
                    <a:pt x="210170" y="63409"/>
                  </a:lnTo>
                  <a:lnTo>
                    <a:pt x="210477" y="63205"/>
                  </a:lnTo>
                  <a:lnTo>
                    <a:pt x="210477" y="62795"/>
                  </a:lnTo>
                  <a:lnTo>
                    <a:pt x="210886" y="62898"/>
                  </a:lnTo>
                  <a:lnTo>
                    <a:pt x="210989" y="62182"/>
                  </a:lnTo>
                  <a:lnTo>
                    <a:pt x="211807" y="63000"/>
                  </a:lnTo>
                  <a:lnTo>
                    <a:pt x="212318" y="64943"/>
                  </a:lnTo>
                  <a:lnTo>
                    <a:pt x="212216" y="64943"/>
                  </a:lnTo>
                  <a:lnTo>
                    <a:pt x="212523" y="65966"/>
                  </a:lnTo>
                  <a:lnTo>
                    <a:pt x="212625" y="65659"/>
                  </a:lnTo>
                  <a:lnTo>
                    <a:pt x="213239" y="69750"/>
                  </a:lnTo>
                  <a:lnTo>
                    <a:pt x="213341" y="69545"/>
                  </a:lnTo>
                  <a:lnTo>
                    <a:pt x="213136" y="71386"/>
                  </a:lnTo>
                  <a:lnTo>
                    <a:pt x="218045" y="78545"/>
                  </a:lnTo>
                  <a:lnTo>
                    <a:pt x="218455" y="78545"/>
                  </a:lnTo>
                  <a:lnTo>
                    <a:pt x="218557" y="78341"/>
                  </a:lnTo>
                  <a:lnTo>
                    <a:pt x="218864" y="78341"/>
                  </a:lnTo>
                  <a:lnTo>
                    <a:pt x="217739" y="74659"/>
                  </a:lnTo>
                  <a:lnTo>
                    <a:pt x="215182" y="72307"/>
                  </a:lnTo>
                  <a:lnTo>
                    <a:pt x="215284" y="72614"/>
                  </a:lnTo>
                  <a:lnTo>
                    <a:pt x="214875" y="72102"/>
                  </a:lnTo>
                  <a:lnTo>
                    <a:pt x="215182" y="72307"/>
                  </a:lnTo>
                  <a:lnTo>
                    <a:pt x="214875" y="71284"/>
                  </a:lnTo>
                  <a:lnTo>
                    <a:pt x="214773" y="71386"/>
                  </a:lnTo>
                  <a:lnTo>
                    <a:pt x="213852" y="69852"/>
                  </a:lnTo>
                  <a:lnTo>
                    <a:pt x="214364" y="66580"/>
                  </a:lnTo>
                  <a:lnTo>
                    <a:pt x="214261" y="66375"/>
                  </a:lnTo>
                  <a:lnTo>
                    <a:pt x="215080" y="66273"/>
                  </a:lnTo>
                  <a:lnTo>
                    <a:pt x="215080" y="66784"/>
                  </a:lnTo>
                  <a:lnTo>
                    <a:pt x="216409" y="67398"/>
                  </a:lnTo>
                  <a:lnTo>
                    <a:pt x="216409" y="67295"/>
                  </a:lnTo>
                  <a:lnTo>
                    <a:pt x="216716" y="67602"/>
                  </a:lnTo>
                  <a:lnTo>
                    <a:pt x="216716" y="67500"/>
                  </a:lnTo>
                  <a:lnTo>
                    <a:pt x="217023" y="68011"/>
                  </a:lnTo>
                  <a:lnTo>
                    <a:pt x="217125" y="67909"/>
                  </a:lnTo>
                  <a:lnTo>
                    <a:pt x="217330" y="68625"/>
                  </a:lnTo>
                  <a:lnTo>
                    <a:pt x="217636" y="68625"/>
                  </a:lnTo>
                  <a:lnTo>
                    <a:pt x="217739" y="69034"/>
                  </a:lnTo>
                  <a:lnTo>
                    <a:pt x="219068" y="69648"/>
                  </a:lnTo>
                  <a:lnTo>
                    <a:pt x="218966" y="71182"/>
                  </a:lnTo>
                  <a:lnTo>
                    <a:pt x="218966" y="71182"/>
                  </a:lnTo>
                  <a:lnTo>
                    <a:pt x="219886" y="70568"/>
                  </a:lnTo>
                  <a:lnTo>
                    <a:pt x="219886" y="69750"/>
                  </a:lnTo>
                  <a:lnTo>
                    <a:pt x="220500" y="70159"/>
                  </a:lnTo>
                  <a:lnTo>
                    <a:pt x="220091" y="69545"/>
                  </a:lnTo>
                  <a:lnTo>
                    <a:pt x="220602" y="69852"/>
                  </a:lnTo>
                  <a:lnTo>
                    <a:pt x="220398" y="69443"/>
                  </a:lnTo>
                  <a:lnTo>
                    <a:pt x="222545" y="68318"/>
                  </a:lnTo>
                  <a:lnTo>
                    <a:pt x="222737" y="67743"/>
                  </a:lnTo>
                  <a:lnTo>
                    <a:pt x="222648" y="67295"/>
                  </a:lnTo>
                  <a:lnTo>
                    <a:pt x="222750" y="67295"/>
                  </a:lnTo>
                  <a:lnTo>
                    <a:pt x="222750" y="66886"/>
                  </a:lnTo>
                  <a:lnTo>
                    <a:pt x="222852" y="67091"/>
                  </a:lnTo>
                  <a:lnTo>
                    <a:pt x="222545" y="65864"/>
                  </a:lnTo>
                  <a:lnTo>
                    <a:pt x="219375" y="61773"/>
                  </a:lnTo>
                  <a:lnTo>
                    <a:pt x="219477" y="61773"/>
                  </a:lnTo>
                  <a:lnTo>
                    <a:pt x="218659" y="60239"/>
                  </a:lnTo>
                  <a:lnTo>
                    <a:pt x="219170" y="58398"/>
                  </a:lnTo>
                  <a:lnTo>
                    <a:pt x="219682" y="58500"/>
                  </a:lnTo>
                  <a:lnTo>
                    <a:pt x="220602" y="57477"/>
                  </a:lnTo>
                  <a:lnTo>
                    <a:pt x="221216" y="57989"/>
                  </a:lnTo>
                  <a:lnTo>
                    <a:pt x="221625" y="57682"/>
                  </a:lnTo>
                  <a:lnTo>
                    <a:pt x="221830" y="57886"/>
                  </a:lnTo>
                  <a:lnTo>
                    <a:pt x="221830" y="58500"/>
                  </a:lnTo>
                  <a:lnTo>
                    <a:pt x="222239" y="59011"/>
                  </a:lnTo>
                  <a:lnTo>
                    <a:pt x="222136" y="59011"/>
                  </a:lnTo>
                  <a:lnTo>
                    <a:pt x="222545" y="59114"/>
                  </a:lnTo>
                  <a:lnTo>
                    <a:pt x="222239" y="58500"/>
                  </a:lnTo>
                  <a:lnTo>
                    <a:pt x="222443" y="58091"/>
                  </a:lnTo>
                  <a:lnTo>
                    <a:pt x="224080" y="57477"/>
                  </a:lnTo>
                  <a:lnTo>
                    <a:pt x="224591" y="57477"/>
                  </a:lnTo>
                  <a:lnTo>
                    <a:pt x="224693" y="57170"/>
                  </a:lnTo>
                  <a:lnTo>
                    <a:pt x="225102" y="57068"/>
                  </a:lnTo>
                  <a:lnTo>
                    <a:pt x="224795" y="56455"/>
                  </a:lnTo>
                  <a:lnTo>
                    <a:pt x="225000" y="56250"/>
                  </a:lnTo>
                  <a:lnTo>
                    <a:pt x="225716" y="57068"/>
                  </a:lnTo>
                  <a:lnTo>
                    <a:pt x="226023" y="56659"/>
                  </a:lnTo>
                  <a:lnTo>
                    <a:pt x="226125" y="56761"/>
                  </a:lnTo>
                  <a:lnTo>
                    <a:pt x="226534" y="56659"/>
                  </a:lnTo>
                  <a:lnTo>
                    <a:pt x="226739" y="56659"/>
                  </a:lnTo>
                  <a:lnTo>
                    <a:pt x="226739" y="56557"/>
                  </a:lnTo>
                  <a:lnTo>
                    <a:pt x="227352" y="56455"/>
                  </a:lnTo>
                  <a:lnTo>
                    <a:pt x="227761" y="55739"/>
                  </a:lnTo>
                  <a:lnTo>
                    <a:pt x="228170" y="55739"/>
                  </a:lnTo>
                  <a:lnTo>
                    <a:pt x="228375" y="55534"/>
                  </a:lnTo>
                  <a:lnTo>
                    <a:pt x="228477" y="54920"/>
                  </a:lnTo>
                  <a:lnTo>
                    <a:pt x="229807" y="54000"/>
                  </a:lnTo>
                  <a:lnTo>
                    <a:pt x="229705" y="53386"/>
                  </a:lnTo>
                  <a:lnTo>
                    <a:pt x="229193" y="53182"/>
                  </a:lnTo>
                  <a:lnTo>
                    <a:pt x="229807" y="52977"/>
                  </a:lnTo>
                  <a:lnTo>
                    <a:pt x="229398" y="52466"/>
                  </a:lnTo>
                  <a:lnTo>
                    <a:pt x="229602" y="52466"/>
                  </a:lnTo>
                  <a:lnTo>
                    <a:pt x="229807" y="52670"/>
                  </a:lnTo>
                  <a:lnTo>
                    <a:pt x="230318" y="50932"/>
                  </a:lnTo>
                  <a:lnTo>
                    <a:pt x="230727" y="50932"/>
                  </a:lnTo>
                  <a:lnTo>
                    <a:pt x="230523" y="50318"/>
                  </a:lnTo>
                  <a:lnTo>
                    <a:pt x="230625" y="50318"/>
                  </a:lnTo>
                  <a:lnTo>
                    <a:pt x="230318" y="50114"/>
                  </a:lnTo>
                  <a:lnTo>
                    <a:pt x="230727" y="50114"/>
                  </a:lnTo>
                  <a:lnTo>
                    <a:pt x="230625" y="49602"/>
                  </a:lnTo>
                  <a:lnTo>
                    <a:pt x="230318" y="49705"/>
                  </a:lnTo>
                  <a:lnTo>
                    <a:pt x="230625" y="49295"/>
                  </a:lnTo>
                  <a:lnTo>
                    <a:pt x="229807" y="48886"/>
                  </a:lnTo>
                  <a:lnTo>
                    <a:pt x="229295" y="49091"/>
                  </a:lnTo>
                  <a:lnTo>
                    <a:pt x="228886" y="48989"/>
                  </a:lnTo>
                  <a:lnTo>
                    <a:pt x="230011" y="48273"/>
                  </a:lnTo>
                  <a:lnTo>
                    <a:pt x="229909" y="47966"/>
                  </a:lnTo>
                  <a:lnTo>
                    <a:pt x="228682" y="47148"/>
                  </a:lnTo>
                  <a:lnTo>
                    <a:pt x="228170" y="47250"/>
                  </a:lnTo>
                  <a:lnTo>
                    <a:pt x="228477" y="47045"/>
                  </a:lnTo>
                  <a:lnTo>
                    <a:pt x="229807" y="47455"/>
                  </a:lnTo>
                  <a:lnTo>
                    <a:pt x="226227" y="44080"/>
                  </a:lnTo>
                  <a:lnTo>
                    <a:pt x="226739" y="43057"/>
                  </a:lnTo>
                  <a:lnTo>
                    <a:pt x="226534" y="42750"/>
                  </a:lnTo>
                  <a:lnTo>
                    <a:pt x="226534" y="42750"/>
                  </a:lnTo>
                  <a:lnTo>
                    <a:pt x="226739" y="42955"/>
                  </a:lnTo>
                  <a:lnTo>
                    <a:pt x="227045" y="42545"/>
                  </a:lnTo>
                  <a:lnTo>
                    <a:pt x="226943" y="42341"/>
                  </a:lnTo>
                  <a:lnTo>
                    <a:pt x="228170" y="41932"/>
                  </a:lnTo>
                  <a:lnTo>
                    <a:pt x="228170" y="41523"/>
                  </a:lnTo>
                  <a:lnTo>
                    <a:pt x="225920" y="41216"/>
                  </a:lnTo>
                  <a:lnTo>
                    <a:pt x="225511" y="41830"/>
                  </a:lnTo>
                  <a:lnTo>
                    <a:pt x="225000" y="41625"/>
                  </a:lnTo>
                  <a:lnTo>
                    <a:pt x="224898" y="41216"/>
                  </a:lnTo>
                  <a:lnTo>
                    <a:pt x="223159" y="39989"/>
                  </a:lnTo>
                  <a:lnTo>
                    <a:pt x="224182" y="39580"/>
                  </a:lnTo>
                  <a:lnTo>
                    <a:pt x="224284" y="38966"/>
                  </a:lnTo>
                  <a:lnTo>
                    <a:pt x="224898" y="38659"/>
                  </a:lnTo>
                  <a:lnTo>
                    <a:pt x="225000" y="38250"/>
                  </a:lnTo>
                  <a:lnTo>
                    <a:pt x="225614" y="37943"/>
                  </a:lnTo>
                  <a:lnTo>
                    <a:pt x="226227" y="38557"/>
                  </a:lnTo>
                  <a:lnTo>
                    <a:pt x="226023" y="39477"/>
                  </a:lnTo>
                  <a:lnTo>
                    <a:pt x="226432" y="39477"/>
                  </a:lnTo>
                  <a:lnTo>
                    <a:pt x="226432" y="39784"/>
                  </a:lnTo>
                  <a:lnTo>
                    <a:pt x="226125" y="39989"/>
                  </a:lnTo>
                  <a:lnTo>
                    <a:pt x="226534" y="39989"/>
                  </a:lnTo>
                  <a:lnTo>
                    <a:pt x="226636" y="39886"/>
                  </a:lnTo>
                  <a:lnTo>
                    <a:pt x="228273" y="38864"/>
                  </a:lnTo>
                  <a:lnTo>
                    <a:pt x="228682" y="39273"/>
                  </a:lnTo>
                  <a:lnTo>
                    <a:pt x="228784" y="39068"/>
                  </a:lnTo>
                  <a:lnTo>
                    <a:pt x="229500" y="39580"/>
                  </a:lnTo>
                  <a:lnTo>
                    <a:pt x="229602" y="40091"/>
                  </a:lnTo>
                  <a:lnTo>
                    <a:pt x="229909" y="40193"/>
                  </a:lnTo>
                  <a:lnTo>
                    <a:pt x="229500" y="40807"/>
                  </a:lnTo>
                  <a:lnTo>
                    <a:pt x="230011" y="40807"/>
                  </a:lnTo>
                  <a:lnTo>
                    <a:pt x="229807" y="41011"/>
                  </a:lnTo>
                  <a:lnTo>
                    <a:pt x="230114" y="41114"/>
                  </a:lnTo>
                  <a:lnTo>
                    <a:pt x="230216" y="41216"/>
                  </a:lnTo>
                  <a:lnTo>
                    <a:pt x="230420" y="41114"/>
                  </a:lnTo>
                  <a:lnTo>
                    <a:pt x="230523" y="40909"/>
                  </a:lnTo>
                  <a:lnTo>
                    <a:pt x="231955" y="42136"/>
                  </a:lnTo>
                  <a:lnTo>
                    <a:pt x="231341" y="42136"/>
                  </a:lnTo>
                  <a:lnTo>
                    <a:pt x="232670" y="44182"/>
                  </a:lnTo>
                  <a:lnTo>
                    <a:pt x="232568" y="44284"/>
                  </a:lnTo>
                  <a:lnTo>
                    <a:pt x="232670" y="44386"/>
                  </a:lnTo>
                  <a:lnTo>
                    <a:pt x="232466" y="44386"/>
                  </a:lnTo>
                  <a:lnTo>
                    <a:pt x="232875" y="44795"/>
                  </a:lnTo>
                  <a:lnTo>
                    <a:pt x="233080" y="44591"/>
                  </a:lnTo>
                  <a:lnTo>
                    <a:pt x="233182" y="44284"/>
                  </a:lnTo>
                  <a:lnTo>
                    <a:pt x="233489" y="44489"/>
                  </a:lnTo>
                  <a:lnTo>
                    <a:pt x="233386" y="44284"/>
                  </a:lnTo>
                  <a:lnTo>
                    <a:pt x="233591" y="44284"/>
                  </a:lnTo>
                  <a:lnTo>
                    <a:pt x="233693" y="44080"/>
                  </a:lnTo>
                  <a:lnTo>
                    <a:pt x="234205" y="44182"/>
                  </a:lnTo>
                  <a:lnTo>
                    <a:pt x="234614" y="43875"/>
                  </a:lnTo>
                  <a:lnTo>
                    <a:pt x="234614" y="42955"/>
                  </a:lnTo>
                  <a:lnTo>
                    <a:pt x="231034" y="39170"/>
                  </a:lnTo>
                  <a:lnTo>
                    <a:pt x="232261" y="38045"/>
                  </a:lnTo>
                  <a:lnTo>
                    <a:pt x="232057" y="36205"/>
                  </a:lnTo>
                  <a:lnTo>
                    <a:pt x="232057" y="36205"/>
                  </a:lnTo>
                  <a:lnTo>
                    <a:pt x="232364" y="36307"/>
                  </a:lnTo>
                  <a:lnTo>
                    <a:pt x="232670" y="35591"/>
                  </a:lnTo>
                  <a:lnTo>
                    <a:pt x="232977" y="35591"/>
                  </a:lnTo>
                  <a:lnTo>
                    <a:pt x="234102" y="36102"/>
                  </a:lnTo>
                  <a:lnTo>
                    <a:pt x="235739" y="30273"/>
                  </a:lnTo>
                  <a:lnTo>
                    <a:pt x="232670" y="25773"/>
                  </a:lnTo>
                  <a:lnTo>
                    <a:pt x="232670" y="25466"/>
                  </a:lnTo>
                  <a:lnTo>
                    <a:pt x="229909" y="24545"/>
                  </a:lnTo>
                  <a:lnTo>
                    <a:pt x="230420" y="25159"/>
                  </a:lnTo>
                  <a:lnTo>
                    <a:pt x="230318" y="25364"/>
                  </a:lnTo>
                  <a:lnTo>
                    <a:pt x="230114" y="24955"/>
                  </a:lnTo>
                  <a:lnTo>
                    <a:pt x="230114" y="25159"/>
                  </a:lnTo>
                  <a:lnTo>
                    <a:pt x="229500" y="25261"/>
                  </a:lnTo>
                  <a:lnTo>
                    <a:pt x="229602" y="24955"/>
                  </a:lnTo>
                  <a:lnTo>
                    <a:pt x="228886" y="24648"/>
                  </a:lnTo>
                  <a:lnTo>
                    <a:pt x="229193" y="25057"/>
                  </a:lnTo>
                  <a:lnTo>
                    <a:pt x="226841" y="23830"/>
                  </a:lnTo>
                  <a:lnTo>
                    <a:pt x="228068" y="21068"/>
                  </a:lnTo>
                  <a:lnTo>
                    <a:pt x="227864" y="20761"/>
                  </a:lnTo>
                  <a:lnTo>
                    <a:pt x="228170" y="20455"/>
                  </a:lnTo>
                  <a:lnTo>
                    <a:pt x="228170" y="20045"/>
                  </a:lnTo>
                  <a:lnTo>
                    <a:pt x="231034" y="19841"/>
                  </a:lnTo>
                  <a:lnTo>
                    <a:pt x="231034" y="19636"/>
                  </a:lnTo>
                  <a:lnTo>
                    <a:pt x="232875" y="19841"/>
                  </a:lnTo>
                  <a:lnTo>
                    <a:pt x="232568" y="19534"/>
                  </a:lnTo>
                  <a:lnTo>
                    <a:pt x="232875" y="19636"/>
                  </a:lnTo>
                  <a:lnTo>
                    <a:pt x="232670" y="19432"/>
                  </a:lnTo>
                  <a:lnTo>
                    <a:pt x="233898" y="19534"/>
                  </a:lnTo>
                  <a:lnTo>
                    <a:pt x="233795" y="19636"/>
                  </a:lnTo>
                  <a:lnTo>
                    <a:pt x="235432" y="19841"/>
                  </a:lnTo>
                  <a:lnTo>
                    <a:pt x="234716" y="19943"/>
                  </a:lnTo>
                  <a:lnTo>
                    <a:pt x="236250" y="19943"/>
                  </a:lnTo>
                  <a:lnTo>
                    <a:pt x="236250" y="19841"/>
                  </a:lnTo>
                  <a:lnTo>
                    <a:pt x="236966" y="19943"/>
                  </a:lnTo>
                  <a:lnTo>
                    <a:pt x="237068" y="19841"/>
                  </a:lnTo>
                  <a:lnTo>
                    <a:pt x="237580" y="19841"/>
                  </a:lnTo>
                  <a:lnTo>
                    <a:pt x="236557" y="19636"/>
                  </a:lnTo>
                  <a:lnTo>
                    <a:pt x="236148" y="18818"/>
                  </a:lnTo>
                  <a:lnTo>
                    <a:pt x="236352" y="17489"/>
                  </a:lnTo>
                  <a:lnTo>
                    <a:pt x="238602" y="17693"/>
                  </a:lnTo>
                  <a:lnTo>
                    <a:pt x="239011" y="18205"/>
                  </a:lnTo>
                  <a:lnTo>
                    <a:pt x="239216" y="18102"/>
                  </a:lnTo>
                  <a:lnTo>
                    <a:pt x="239625" y="18511"/>
                  </a:lnTo>
                  <a:lnTo>
                    <a:pt x="239932" y="18409"/>
                  </a:lnTo>
                  <a:lnTo>
                    <a:pt x="240341" y="17591"/>
                  </a:lnTo>
                  <a:lnTo>
                    <a:pt x="240239" y="17489"/>
                  </a:lnTo>
                  <a:lnTo>
                    <a:pt x="240648" y="17693"/>
                  </a:lnTo>
                  <a:lnTo>
                    <a:pt x="239727" y="16773"/>
                  </a:lnTo>
                  <a:lnTo>
                    <a:pt x="241364" y="16875"/>
                  </a:lnTo>
                  <a:lnTo>
                    <a:pt x="240648" y="16875"/>
                  </a:lnTo>
                  <a:lnTo>
                    <a:pt x="241875" y="18307"/>
                  </a:lnTo>
                  <a:lnTo>
                    <a:pt x="241261" y="18614"/>
                  </a:lnTo>
                  <a:lnTo>
                    <a:pt x="241261" y="19432"/>
                  </a:lnTo>
                  <a:lnTo>
                    <a:pt x="241159" y="19534"/>
                  </a:lnTo>
                  <a:lnTo>
                    <a:pt x="241057" y="20966"/>
                  </a:lnTo>
                  <a:lnTo>
                    <a:pt x="240648" y="20966"/>
                  </a:lnTo>
                  <a:lnTo>
                    <a:pt x="240750" y="21170"/>
                  </a:lnTo>
                  <a:lnTo>
                    <a:pt x="240443" y="21273"/>
                  </a:lnTo>
                  <a:lnTo>
                    <a:pt x="240852" y="21784"/>
                  </a:lnTo>
                  <a:lnTo>
                    <a:pt x="240852" y="22398"/>
                  </a:lnTo>
                  <a:lnTo>
                    <a:pt x="246784" y="27716"/>
                  </a:lnTo>
                  <a:lnTo>
                    <a:pt x="247091" y="26898"/>
                  </a:lnTo>
                  <a:lnTo>
                    <a:pt x="246273" y="25773"/>
                  </a:lnTo>
                  <a:lnTo>
                    <a:pt x="246273" y="25773"/>
                  </a:lnTo>
                  <a:lnTo>
                    <a:pt x="246580" y="25977"/>
                  </a:lnTo>
                  <a:lnTo>
                    <a:pt x="247398" y="25773"/>
                  </a:lnTo>
                  <a:lnTo>
                    <a:pt x="246477" y="24852"/>
                  </a:lnTo>
                  <a:lnTo>
                    <a:pt x="246580" y="24341"/>
                  </a:lnTo>
                  <a:lnTo>
                    <a:pt x="247193" y="24341"/>
                  </a:lnTo>
                  <a:lnTo>
                    <a:pt x="246068" y="22705"/>
                  </a:lnTo>
                  <a:lnTo>
                    <a:pt x="246170" y="22398"/>
                  </a:lnTo>
                  <a:lnTo>
                    <a:pt x="246375" y="22807"/>
                  </a:lnTo>
                  <a:lnTo>
                    <a:pt x="246784" y="22705"/>
                  </a:lnTo>
                  <a:lnTo>
                    <a:pt x="245045" y="21170"/>
                  </a:lnTo>
                  <a:lnTo>
                    <a:pt x="244330" y="21068"/>
                  </a:lnTo>
                  <a:lnTo>
                    <a:pt x="244432" y="21273"/>
                  </a:lnTo>
                  <a:lnTo>
                    <a:pt x="243614" y="20761"/>
                  </a:lnTo>
                  <a:lnTo>
                    <a:pt x="243307" y="19943"/>
                  </a:lnTo>
                  <a:lnTo>
                    <a:pt x="243409" y="19943"/>
                  </a:lnTo>
                  <a:lnTo>
                    <a:pt x="242898" y="19227"/>
                  </a:lnTo>
                  <a:lnTo>
                    <a:pt x="244023" y="19227"/>
                  </a:lnTo>
                  <a:lnTo>
                    <a:pt x="243818" y="19023"/>
                  </a:lnTo>
                  <a:lnTo>
                    <a:pt x="244330" y="18716"/>
                  </a:lnTo>
                  <a:lnTo>
                    <a:pt x="244943" y="19227"/>
                  </a:lnTo>
                  <a:lnTo>
                    <a:pt x="244943" y="18920"/>
                  </a:lnTo>
                  <a:lnTo>
                    <a:pt x="245250" y="18716"/>
                  </a:lnTo>
                  <a:lnTo>
                    <a:pt x="247807" y="19125"/>
                  </a:lnTo>
                  <a:lnTo>
                    <a:pt x="247398" y="18716"/>
                  </a:lnTo>
                  <a:lnTo>
                    <a:pt x="247909" y="18102"/>
                  </a:lnTo>
                  <a:lnTo>
                    <a:pt x="247807" y="18000"/>
                  </a:lnTo>
                  <a:lnTo>
                    <a:pt x="247909" y="17898"/>
                  </a:lnTo>
                  <a:lnTo>
                    <a:pt x="248011" y="17898"/>
                  </a:lnTo>
                  <a:lnTo>
                    <a:pt x="247807" y="17693"/>
                  </a:lnTo>
                  <a:lnTo>
                    <a:pt x="248011" y="17795"/>
                  </a:lnTo>
                  <a:lnTo>
                    <a:pt x="248011" y="17489"/>
                  </a:lnTo>
                  <a:lnTo>
                    <a:pt x="249545" y="16773"/>
                  </a:lnTo>
                  <a:lnTo>
                    <a:pt x="249136" y="16568"/>
                  </a:lnTo>
                  <a:lnTo>
                    <a:pt x="251182" y="16977"/>
                  </a:lnTo>
                  <a:lnTo>
                    <a:pt x="251080" y="16670"/>
                  </a:lnTo>
                  <a:lnTo>
                    <a:pt x="249443" y="15852"/>
                  </a:lnTo>
                  <a:lnTo>
                    <a:pt x="249443" y="15852"/>
                  </a:lnTo>
                  <a:lnTo>
                    <a:pt x="249545" y="15955"/>
                  </a:lnTo>
                  <a:lnTo>
                    <a:pt x="249545" y="15955"/>
                  </a:lnTo>
                  <a:lnTo>
                    <a:pt x="249136" y="15750"/>
                  </a:lnTo>
                  <a:lnTo>
                    <a:pt x="249239" y="15750"/>
                  </a:lnTo>
                  <a:lnTo>
                    <a:pt x="248011" y="15034"/>
                  </a:lnTo>
                  <a:lnTo>
                    <a:pt x="248114" y="15239"/>
                  </a:lnTo>
                  <a:lnTo>
                    <a:pt x="245045" y="14830"/>
                  </a:lnTo>
                  <a:lnTo>
                    <a:pt x="246682" y="14625"/>
                  </a:lnTo>
                  <a:lnTo>
                    <a:pt x="245761" y="14420"/>
                  </a:lnTo>
                  <a:lnTo>
                    <a:pt x="248318" y="14420"/>
                  </a:lnTo>
                  <a:lnTo>
                    <a:pt x="237375" y="10125"/>
                  </a:lnTo>
                  <a:lnTo>
                    <a:pt x="237477" y="10227"/>
                  </a:lnTo>
                  <a:lnTo>
                    <a:pt x="235330" y="10023"/>
                  </a:lnTo>
                  <a:lnTo>
                    <a:pt x="236864" y="11148"/>
                  </a:lnTo>
                  <a:lnTo>
                    <a:pt x="236864" y="11148"/>
                  </a:lnTo>
                  <a:lnTo>
                    <a:pt x="234000" y="10330"/>
                  </a:lnTo>
                  <a:lnTo>
                    <a:pt x="233795" y="10432"/>
                  </a:lnTo>
                  <a:lnTo>
                    <a:pt x="230523" y="10432"/>
                  </a:lnTo>
                  <a:lnTo>
                    <a:pt x="231136" y="11352"/>
                  </a:lnTo>
                  <a:lnTo>
                    <a:pt x="231136" y="11352"/>
                  </a:lnTo>
                  <a:lnTo>
                    <a:pt x="222034" y="9205"/>
                  </a:lnTo>
                  <a:lnTo>
                    <a:pt x="222239" y="9205"/>
                  </a:lnTo>
                  <a:lnTo>
                    <a:pt x="219375" y="8591"/>
                  </a:lnTo>
                  <a:lnTo>
                    <a:pt x="219886" y="8489"/>
                  </a:lnTo>
                  <a:lnTo>
                    <a:pt x="217636" y="8080"/>
                  </a:lnTo>
                  <a:lnTo>
                    <a:pt x="217330" y="8591"/>
                  </a:lnTo>
                  <a:lnTo>
                    <a:pt x="216614" y="8489"/>
                  </a:lnTo>
                  <a:lnTo>
                    <a:pt x="217023" y="8489"/>
                  </a:lnTo>
                  <a:lnTo>
                    <a:pt x="216716" y="8182"/>
                  </a:lnTo>
                  <a:lnTo>
                    <a:pt x="215693" y="8182"/>
                  </a:lnTo>
                  <a:lnTo>
                    <a:pt x="216920" y="8080"/>
                  </a:lnTo>
                  <a:lnTo>
                    <a:pt x="212727" y="7670"/>
                  </a:lnTo>
                  <a:lnTo>
                    <a:pt x="213341" y="7875"/>
                  </a:lnTo>
                  <a:lnTo>
                    <a:pt x="212420" y="8080"/>
                  </a:lnTo>
                  <a:lnTo>
                    <a:pt x="213239" y="8182"/>
                  </a:lnTo>
                  <a:lnTo>
                    <a:pt x="213034" y="8284"/>
                  </a:lnTo>
                  <a:lnTo>
                    <a:pt x="212932" y="8386"/>
                  </a:lnTo>
                  <a:lnTo>
                    <a:pt x="213852" y="8795"/>
                  </a:lnTo>
                  <a:lnTo>
                    <a:pt x="212830" y="8795"/>
                  </a:lnTo>
                  <a:lnTo>
                    <a:pt x="213034" y="9000"/>
                  </a:lnTo>
                  <a:lnTo>
                    <a:pt x="212830" y="9000"/>
                  </a:lnTo>
                  <a:lnTo>
                    <a:pt x="213034" y="9102"/>
                  </a:lnTo>
                  <a:lnTo>
                    <a:pt x="210886" y="8693"/>
                  </a:lnTo>
                  <a:lnTo>
                    <a:pt x="210580" y="8898"/>
                  </a:lnTo>
                  <a:lnTo>
                    <a:pt x="208739" y="8591"/>
                  </a:lnTo>
                  <a:lnTo>
                    <a:pt x="209045" y="9000"/>
                  </a:lnTo>
                  <a:lnTo>
                    <a:pt x="209045" y="9409"/>
                  </a:lnTo>
                  <a:lnTo>
                    <a:pt x="208534" y="9307"/>
                  </a:lnTo>
                  <a:lnTo>
                    <a:pt x="206591" y="8693"/>
                  </a:lnTo>
                  <a:lnTo>
                    <a:pt x="206898" y="8591"/>
                  </a:lnTo>
                  <a:lnTo>
                    <a:pt x="205057" y="8080"/>
                  </a:lnTo>
                  <a:lnTo>
                    <a:pt x="206386" y="8284"/>
                  </a:lnTo>
                  <a:lnTo>
                    <a:pt x="205364" y="7977"/>
                  </a:lnTo>
                  <a:lnTo>
                    <a:pt x="205773" y="7773"/>
                  </a:lnTo>
                  <a:lnTo>
                    <a:pt x="201068" y="7057"/>
                  </a:lnTo>
                  <a:lnTo>
                    <a:pt x="201682" y="7364"/>
                  </a:lnTo>
                  <a:lnTo>
                    <a:pt x="201170" y="7568"/>
                  </a:lnTo>
                  <a:lnTo>
                    <a:pt x="201477" y="7670"/>
                  </a:lnTo>
                  <a:lnTo>
                    <a:pt x="198205" y="7159"/>
                  </a:lnTo>
                  <a:lnTo>
                    <a:pt x="195034" y="7159"/>
                  </a:lnTo>
                  <a:lnTo>
                    <a:pt x="195443" y="7261"/>
                  </a:lnTo>
                  <a:lnTo>
                    <a:pt x="195545" y="7568"/>
                  </a:lnTo>
                  <a:lnTo>
                    <a:pt x="195955" y="7875"/>
                  </a:lnTo>
                  <a:lnTo>
                    <a:pt x="195545" y="7670"/>
                  </a:lnTo>
                  <a:lnTo>
                    <a:pt x="195545" y="7568"/>
                  </a:lnTo>
                  <a:lnTo>
                    <a:pt x="194830" y="7159"/>
                  </a:lnTo>
                  <a:lnTo>
                    <a:pt x="194830" y="6955"/>
                  </a:lnTo>
                  <a:lnTo>
                    <a:pt x="194216" y="6750"/>
                  </a:lnTo>
                  <a:lnTo>
                    <a:pt x="194011" y="6955"/>
                  </a:lnTo>
                  <a:lnTo>
                    <a:pt x="193193" y="6750"/>
                  </a:lnTo>
                  <a:lnTo>
                    <a:pt x="193295" y="6750"/>
                  </a:lnTo>
                  <a:lnTo>
                    <a:pt x="192989" y="6648"/>
                  </a:lnTo>
                  <a:lnTo>
                    <a:pt x="193091" y="6750"/>
                  </a:lnTo>
                  <a:lnTo>
                    <a:pt x="192375" y="6955"/>
                  </a:lnTo>
                  <a:lnTo>
                    <a:pt x="193193" y="6955"/>
                  </a:lnTo>
                  <a:lnTo>
                    <a:pt x="190432" y="7773"/>
                  </a:lnTo>
                  <a:lnTo>
                    <a:pt x="191966" y="6648"/>
                  </a:lnTo>
                  <a:lnTo>
                    <a:pt x="191966" y="6443"/>
                  </a:lnTo>
                  <a:lnTo>
                    <a:pt x="193193" y="5830"/>
                  </a:lnTo>
                  <a:lnTo>
                    <a:pt x="192068" y="5216"/>
                  </a:lnTo>
                  <a:lnTo>
                    <a:pt x="192068" y="5216"/>
                  </a:lnTo>
                  <a:lnTo>
                    <a:pt x="192989" y="5523"/>
                  </a:lnTo>
                  <a:lnTo>
                    <a:pt x="191966" y="4909"/>
                  </a:lnTo>
                  <a:lnTo>
                    <a:pt x="191966" y="5114"/>
                  </a:lnTo>
                  <a:lnTo>
                    <a:pt x="188489" y="4602"/>
                  </a:lnTo>
                  <a:lnTo>
                    <a:pt x="188489" y="4602"/>
                  </a:lnTo>
                  <a:lnTo>
                    <a:pt x="188591" y="4705"/>
                  </a:lnTo>
                  <a:lnTo>
                    <a:pt x="187670" y="4705"/>
                  </a:lnTo>
                  <a:lnTo>
                    <a:pt x="187977" y="4398"/>
                  </a:lnTo>
                  <a:lnTo>
                    <a:pt x="185830" y="4295"/>
                  </a:lnTo>
                  <a:lnTo>
                    <a:pt x="186648" y="4091"/>
                  </a:lnTo>
                  <a:lnTo>
                    <a:pt x="185114" y="3784"/>
                  </a:lnTo>
                  <a:close/>
                  <a:moveTo>
                    <a:pt x="252818" y="91125"/>
                  </a:moveTo>
                  <a:lnTo>
                    <a:pt x="252307" y="92455"/>
                  </a:lnTo>
                  <a:lnTo>
                    <a:pt x="252205" y="92352"/>
                  </a:lnTo>
                  <a:lnTo>
                    <a:pt x="252000" y="92966"/>
                  </a:lnTo>
                  <a:lnTo>
                    <a:pt x="252102" y="93170"/>
                  </a:lnTo>
                  <a:lnTo>
                    <a:pt x="250364" y="97875"/>
                  </a:lnTo>
                  <a:lnTo>
                    <a:pt x="249341" y="98080"/>
                  </a:lnTo>
                  <a:lnTo>
                    <a:pt x="246375" y="95727"/>
                  </a:lnTo>
                  <a:lnTo>
                    <a:pt x="246170" y="95011"/>
                  </a:lnTo>
                  <a:lnTo>
                    <a:pt x="246886" y="93580"/>
                  </a:lnTo>
                  <a:lnTo>
                    <a:pt x="247091" y="93682"/>
                  </a:lnTo>
                  <a:lnTo>
                    <a:pt x="247705" y="92761"/>
                  </a:lnTo>
                  <a:lnTo>
                    <a:pt x="247193" y="92455"/>
                  </a:lnTo>
                  <a:lnTo>
                    <a:pt x="247091" y="92864"/>
                  </a:lnTo>
                  <a:lnTo>
                    <a:pt x="246784" y="92352"/>
                  </a:lnTo>
                  <a:lnTo>
                    <a:pt x="246886" y="92148"/>
                  </a:lnTo>
                  <a:lnTo>
                    <a:pt x="246886" y="92148"/>
                  </a:lnTo>
                  <a:lnTo>
                    <a:pt x="246170" y="92557"/>
                  </a:lnTo>
                  <a:lnTo>
                    <a:pt x="244227" y="91841"/>
                  </a:lnTo>
                  <a:lnTo>
                    <a:pt x="244023" y="91841"/>
                  </a:lnTo>
                  <a:lnTo>
                    <a:pt x="243716" y="91534"/>
                  </a:lnTo>
                  <a:lnTo>
                    <a:pt x="243307" y="91534"/>
                  </a:lnTo>
                  <a:lnTo>
                    <a:pt x="243818" y="91841"/>
                  </a:lnTo>
                  <a:lnTo>
                    <a:pt x="243920" y="92455"/>
                  </a:lnTo>
                  <a:lnTo>
                    <a:pt x="243614" y="92659"/>
                  </a:lnTo>
                  <a:lnTo>
                    <a:pt x="242591" y="92455"/>
                  </a:lnTo>
                  <a:lnTo>
                    <a:pt x="242182" y="92966"/>
                  </a:lnTo>
                  <a:lnTo>
                    <a:pt x="241977" y="92864"/>
                  </a:lnTo>
                  <a:lnTo>
                    <a:pt x="241977" y="93068"/>
                  </a:lnTo>
                  <a:lnTo>
                    <a:pt x="241773" y="93068"/>
                  </a:lnTo>
                  <a:lnTo>
                    <a:pt x="241466" y="93375"/>
                  </a:lnTo>
                  <a:lnTo>
                    <a:pt x="241466" y="93784"/>
                  </a:lnTo>
                  <a:lnTo>
                    <a:pt x="241159" y="93989"/>
                  </a:lnTo>
                  <a:lnTo>
                    <a:pt x="240852" y="95011"/>
                  </a:lnTo>
                  <a:lnTo>
                    <a:pt x="240955" y="95318"/>
                  </a:lnTo>
                  <a:lnTo>
                    <a:pt x="240750" y="95625"/>
                  </a:lnTo>
                  <a:lnTo>
                    <a:pt x="239420" y="95727"/>
                  </a:lnTo>
                  <a:lnTo>
                    <a:pt x="239318" y="95727"/>
                  </a:lnTo>
                  <a:lnTo>
                    <a:pt x="239318" y="95011"/>
                  </a:lnTo>
                  <a:lnTo>
                    <a:pt x="238500" y="94193"/>
                  </a:lnTo>
                  <a:lnTo>
                    <a:pt x="238295" y="94500"/>
                  </a:lnTo>
                  <a:lnTo>
                    <a:pt x="237784" y="94602"/>
                  </a:lnTo>
                  <a:lnTo>
                    <a:pt x="237375" y="95114"/>
                  </a:lnTo>
                  <a:lnTo>
                    <a:pt x="237273" y="95011"/>
                  </a:lnTo>
                  <a:lnTo>
                    <a:pt x="237273" y="94705"/>
                  </a:lnTo>
                  <a:lnTo>
                    <a:pt x="236557" y="95932"/>
                  </a:lnTo>
                  <a:lnTo>
                    <a:pt x="236250" y="95727"/>
                  </a:lnTo>
                  <a:lnTo>
                    <a:pt x="235943" y="96443"/>
                  </a:lnTo>
                  <a:lnTo>
                    <a:pt x="236148" y="96341"/>
                  </a:lnTo>
                  <a:lnTo>
                    <a:pt x="236045" y="96545"/>
                  </a:lnTo>
                  <a:lnTo>
                    <a:pt x="235841" y="96648"/>
                  </a:lnTo>
                  <a:lnTo>
                    <a:pt x="236148" y="96955"/>
                  </a:lnTo>
                  <a:lnTo>
                    <a:pt x="235023" y="97057"/>
                  </a:lnTo>
                  <a:lnTo>
                    <a:pt x="235125" y="97670"/>
                  </a:lnTo>
                  <a:lnTo>
                    <a:pt x="234818" y="98080"/>
                  </a:lnTo>
                  <a:lnTo>
                    <a:pt x="234614" y="97364"/>
                  </a:lnTo>
                  <a:lnTo>
                    <a:pt x="234307" y="97159"/>
                  </a:lnTo>
                  <a:lnTo>
                    <a:pt x="233795" y="97568"/>
                  </a:lnTo>
                  <a:lnTo>
                    <a:pt x="233489" y="98795"/>
                  </a:lnTo>
                  <a:lnTo>
                    <a:pt x="225511" y="103193"/>
                  </a:lnTo>
                  <a:lnTo>
                    <a:pt x="225614" y="102477"/>
                  </a:lnTo>
                  <a:lnTo>
                    <a:pt x="224591" y="105034"/>
                  </a:lnTo>
                  <a:lnTo>
                    <a:pt x="224795" y="106466"/>
                  </a:lnTo>
                  <a:lnTo>
                    <a:pt x="224386" y="106977"/>
                  </a:lnTo>
                  <a:lnTo>
                    <a:pt x="224386" y="107386"/>
                  </a:lnTo>
                  <a:lnTo>
                    <a:pt x="224080" y="106875"/>
                  </a:lnTo>
                  <a:lnTo>
                    <a:pt x="223977" y="106977"/>
                  </a:lnTo>
                  <a:lnTo>
                    <a:pt x="223875" y="106977"/>
                  </a:lnTo>
                  <a:lnTo>
                    <a:pt x="224284" y="113318"/>
                  </a:lnTo>
                  <a:lnTo>
                    <a:pt x="222955" y="115261"/>
                  </a:lnTo>
                  <a:lnTo>
                    <a:pt x="223159" y="115364"/>
                  </a:lnTo>
                  <a:lnTo>
                    <a:pt x="223568" y="115773"/>
                  </a:lnTo>
                  <a:lnTo>
                    <a:pt x="228989" y="114852"/>
                  </a:lnTo>
                  <a:lnTo>
                    <a:pt x="229193" y="114955"/>
                  </a:lnTo>
                  <a:lnTo>
                    <a:pt x="237068" y="112500"/>
                  </a:lnTo>
                  <a:lnTo>
                    <a:pt x="239932" y="113216"/>
                  </a:lnTo>
                  <a:lnTo>
                    <a:pt x="240136" y="113523"/>
                  </a:lnTo>
                  <a:lnTo>
                    <a:pt x="240034" y="113727"/>
                  </a:lnTo>
                  <a:lnTo>
                    <a:pt x="240341" y="115364"/>
                  </a:lnTo>
                  <a:lnTo>
                    <a:pt x="240034" y="115568"/>
                  </a:lnTo>
                  <a:lnTo>
                    <a:pt x="240341" y="115977"/>
                  </a:lnTo>
                  <a:lnTo>
                    <a:pt x="240648" y="115977"/>
                  </a:lnTo>
                  <a:lnTo>
                    <a:pt x="240648" y="115670"/>
                  </a:lnTo>
                  <a:lnTo>
                    <a:pt x="243205" y="113523"/>
                  </a:lnTo>
                  <a:lnTo>
                    <a:pt x="241261" y="116284"/>
                  </a:lnTo>
                  <a:lnTo>
                    <a:pt x="242795" y="115159"/>
                  </a:lnTo>
                  <a:lnTo>
                    <a:pt x="242795" y="115977"/>
                  </a:lnTo>
                  <a:lnTo>
                    <a:pt x="242182" y="116693"/>
                  </a:lnTo>
                  <a:lnTo>
                    <a:pt x="242182" y="116693"/>
                  </a:lnTo>
                  <a:lnTo>
                    <a:pt x="242898" y="116489"/>
                  </a:lnTo>
                  <a:lnTo>
                    <a:pt x="243000" y="116591"/>
                  </a:lnTo>
                  <a:lnTo>
                    <a:pt x="243102" y="116591"/>
                  </a:lnTo>
                  <a:lnTo>
                    <a:pt x="243102" y="116693"/>
                  </a:lnTo>
                  <a:lnTo>
                    <a:pt x="243000" y="116591"/>
                  </a:lnTo>
                  <a:lnTo>
                    <a:pt x="242898" y="116591"/>
                  </a:lnTo>
                  <a:lnTo>
                    <a:pt x="243000" y="119148"/>
                  </a:lnTo>
                  <a:lnTo>
                    <a:pt x="244739" y="119864"/>
                  </a:lnTo>
                  <a:lnTo>
                    <a:pt x="246273" y="119352"/>
                  </a:lnTo>
                  <a:lnTo>
                    <a:pt x="246170" y="119352"/>
                  </a:lnTo>
                  <a:lnTo>
                    <a:pt x="246784" y="119148"/>
                  </a:lnTo>
                  <a:lnTo>
                    <a:pt x="246784" y="119148"/>
                  </a:lnTo>
                  <a:lnTo>
                    <a:pt x="246273" y="119557"/>
                  </a:lnTo>
                  <a:lnTo>
                    <a:pt x="246989" y="119557"/>
                  </a:lnTo>
                  <a:lnTo>
                    <a:pt x="246784" y="119761"/>
                  </a:lnTo>
                  <a:lnTo>
                    <a:pt x="247193" y="120375"/>
                  </a:lnTo>
                  <a:lnTo>
                    <a:pt x="247500" y="120068"/>
                  </a:lnTo>
                  <a:lnTo>
                    <a:pt x="247295" y="120068"/>
                  </a:lnTo>
                  <a:lnTo>
                    <a:pt x="254148" y="115057"/>
                  </a:lnTo>
                  <a:lnTo>
                    <a:pt x="254045" y="114955"/>
                  </a:lnTo>
                  <a:lnTo>
                    <a:pt x="258648" y="109432"/>
                  </a:lnTo>
                  <a:lnTo>
                    <a:pt x="259261" y="106773"/>
                  </a:lnTo>
                  <a:lnTo>
                    <a:pt x="258648" y="104932"/>
                  </a:lnTo>
                  <a:lnTo>
                    <a:pt x="258034" y="104420"/>
                  </a:lnTo>
                  <a:lnTo>
                    <a:pt x="257932" y="103193"/>
                  </a:lnTo>
                  <a:lnTo>
                    <a:pt x="257318" y="103193"/>
                  </a:lnTo>
                  <a:lnTo>
                    <a:pt x="257318" y="103091"/>
                  </a:lnTo>
                  <a:lnTo>
                    <a:pt x="257114" y="103091"/>
                  </a:lnTo>
                  <a:lnTo>
                    <a:pt x="256909" y="101148"/>
                  </a:lnTo>
                  <a:lnTo>
                    <a:pt x="254966" y="99614"/>
                  </a:lnTo>
                  <a:lnTo>
                    <a:pt x="254761" y="95318"/>
                  </a:lnTo>
                  <a:lnTo>
                    <a:pt x="254250" y="94807"/>
                  </a:lnTo>
                  <a:lnTo>
                    <a:pt x="253739" y="94909"/>
                  </a:lnTo>
                  <a:lnTo>
                    <a:pt x="252920" y="91227"/>
                  </a:lnTo>
                  <a:lnTo>
                    <a:pt x="252818" y="91125"/>
                  </a:lnTo>
                  <a:close/>
                  <a:moveTo>
                    <a:pt x="272352" y="115466"/>
                  </a:moveTo>
                  <a:lnTo>
                    <a:pt x="272352" y="116591"/>
                  </a:lnTo>
                  <a:lnTo>
                    <a:pt x="272659" y="116386"/>
                  </a:lnTo>
                  <a:lnTo>
                    <a:pt x="272352" y="116693"/>
                  </a:lnTo>
                  <a:lnTo>
                    <a:pt x="272352" y="117511"/>
                  </a:lnTo>
                  <a:lnTo>
                    <a:pt x="272557" y="117000"/>
                  </a:lnTo>
                  <a:lnTo>
                    <a:pt x="272557" y="117307"/>
                  </a:lnTo>
                  <a:lnTo>
                    <a:pt x="272659" y="117205"/>
                  </a:lnTo>
                  <a:lnTo>
                    <a:pt x="272455" y="117716"/>
                  </a:lnTo>
                  <a:lnTo>
                    <a:pt x="272352" y="117614"/>
                  </a:lnTo>
                  <a:lnTo>
                    <a:pt x="272352" y="118125"/>
                  </a:lnTo>
                  <a:lnTo>
                    <a:pt x="272659" y="118227"/>
                  </a:lnTo>
                  <a:lnTo>
                    <a:pt x="272352" y="118330"/>
                  </a:lnTo>
                  <a:lnTo>
                    <a:pt x="272352" y="118227"/>
                  </a:lnTo>
                  <a:lnTo>
                    <a:pt x="270920" y="120170"/>
                  </a:lnTo>
                  <a:lnTo>
                    <a:pt x="270205" y="120477"/>
                  </a:lnTo>
                  <a:lnTo>
                    <a:pt x="270716" y="121398"/>
                  </a:lnTo>
                  <a:lnTo>
                    <a:pt x="269386" y="122523"/>
                  </a:lnTo>
                  <a:lnTo>
                    <a:pt x="269591" y="122420"/>
                  </a:lnTo>
                  <a:lnTo>
                    <a:pt x="269489" y="122625"/>
                  </a:lnTo>
                  <a:lnTo>
                    <a:pt x="270102" y="122625"/>
                  </a:lnTo>
                  <a:lnTo>
                    <a:pt x="275216" y="118739"/>
                  </a:lnTo>
                  <a:lnTo>
                    <a:pt x="274091" y="119148"/>
                  </a:lnTo>
                  <a:lnTo>
                    <a:pt x="273273" y="118739"/>
                  </a:lnTo>
                  <a:lnTo>
                    <a:pt x="273580" y="117818"/>
                  </a:lnTo>
                  <a:lnTo>
                    <a:pt x="273477" y="117818"/>
                  </a:lnTo>
                  <a:lnTo>
                    <a:pt x="273477" y="117614"/>
                  </a:lnTo>
                  <a:lnTo>
                    <a:pt x="273170" y="118330"/>
                  </a:lnTo>
                  <a:lnTo>
                    <a:pt x="272659" y="117920"/>
                  </a:lnTo>
                  <a:lnTo>
                    <a:pt x="273273" y="116284"/>
                  </a:lnTo>
                  <a:lnTo>
                    <a:pt x="273068" y="116386"/>
                  </a:lnTo>
                  <a:lnTo>
                    <a:pt x="272761" y="115875"/>
                  </a:lnTo>
                  <a:lnTo>
                    <a:pt x="272557" y="115977"/>
                  </a:lnTo>
                  <a:lnTo>
                    <a:pt x="272557" y="115977"/>
                  </a:lnTo>
                  <a:lnTo>
                    <a:pt x="272659" y="115466"/>
                  </a:lnTo>
                  <a:close/>
                  <a:moveTo>
                    <a:pt x="246959" y="123166"/>
                  </a:moveTo>
                  <a:lnTo>
                    <a:pt x="246901" y="123224"/>
                  </a:lnTo>
                  <a:lnTo>
                    <a:pt x="246901" y="123224"/>
                  </a:lnTo>
                  <a:lnTo>
                    <a:pt x="246959" y="123166"/>
                  </a:lnTo>
                  <a:close/>
                  <a:moveTo>
                    <a:pt x="246901" y="123224"/>
                  </a:moveTo>
                  <a:lnTo>
                    <a:pt x="246886" y="123239"/>
                  </a:lnTo>
                  <a:lnTo>
                    <a:pt x="246784" y="123443"/>
                  </a:lnTo>
                  <a:lnTo>
                    <a:pt x="246784" y="123443"/>
                  </a:lnTo>
                  <a:lnTo>
                    <a:pt x="246901" y="123224"/>
                  </a:lnTo>
                  <a:close/>
                  <a:moveTo>
                    <a:pt x="244841" y="121807"/>
                  </a:moveTo>
                  <a:lnTo>
                    <a:pt x="244330" y="123341"/>
                  </a:lnTo>
                  <a:lnTo>
                    <a:pt x="244432" y="123341"/>
                  </a:lnTo>
                  <a:lnTo>
                    <a:pt x="244330" y="123648"/>
                  </a:lnTo>
                  <a:lnTo>
                    <a:pt x="244227" y="123443"/>
                  </a:lnTo>
                  <a:lnTo>
                    <a:pt x="244330" y="124466"/>
                  </a:lnTo>
                  <a:lnTo>
                    <a:pt x="244023" y="124670"/>
                  </a:lnTo>
                  <a:lnTo>
                    <a:pt x="244739" y="124670"/>
                  </a:lnTo>
                  <a:lnTo>
                    <a:pt x="245659" y="123955"/>
                  </a:lnTo>
                  <a:lnTo>
                    <a:pt x="245557" y="124159"/>
                  </a:lnTo>
                  <a:lnTo>
                    <a:pt x="245557" y="124159"/>
                  </a:lnTo>
                  <a:lnTo>
                    <a:pt x="245966" y="124057"/>
                  </a:lnTo>
                  <a:lnTo>
                    <a:pt x="245761" y="124364"/>
                  </a:lnTo>
                  <a:lnTo>
                    <a:pt x="246901" y="123224"/>
                  </a:lnTo>
                  <a:lnTo>
                    <a:pt x="247602" y="121909"/>
                  </a:lnTo>
                  <a:lnTo>
                    <a:pt x="246375" y="122318"/>
                  </a:lnTo>
                  <a:lnTo>
                    <a:pt x="244841" y="121807"/>
                  </a:lnTo>
                  <a:close/>
                  <a:moveTo>
                    <a:pt x="265623" y="124957"/>
                  </a:moveTo>
                  <a:lnTo>
                    <a:pt x="265500" y="124977"/>
                  </a:lnTo>
                  <a:lnTo>
                    <a:pt x="265705" y="124977"/>
                  </a:lnTo>
                  <a:lnTo>
                    <a:pt x="265623" y="124957"/>
                  </a:lnTo>
                  <a:close/>
                  <a:moveTo>
                    <a:pt x="268568" y="121705"/>
                  </a:moveTo>
                  <a:lnTo>
                    <a:pt x="265091" y="124057"/>
                  </a:lnTo>
                  <a:lnTo>
                    <a:pt x="265193" y="123852"/>
                  </a:lnTo>
                  <a:lnTo>
                    <a:pt x="265193" y="123852"/>
                  </a:lnTo>
                  <a:lnTo>
                    <a:pt x="264784" y="124159"/>
                  </a:lnTo>
                  <a:lnTo>
                    <a:pt x="264580" y="124261"/>
                  </a:lnTo>
                  <a:lnTo>
                    <a:pt x="264375" y="124261"/>
                  </a:lnTo>
                  <a:lnTo>
                    <a:pt x="264375" y="124364"/>
                  </a:lnTo>
                  <a:lnTo>
                    <a:pt x="260489" y="126102"/>
                  </a:lnTo>
                  <a:lnTo>
                    <a:pt x="260489" y="126102"/>
                  </a:lnTo>
                  <a:lnTo>
                    <a:pt x="260591" y="126000"/>
                  </a:lnTo>
                  <a:lnTo>
                    <a:pt x="259466" y="126818"/>
                  </a:lnTo>
                  <a:lnTo>
                    <a:pt x="259670" y="126818"/>
                  </a:lnTo>
                  <a:lnTo>
                    <a:pt x="259364" y="126920"/>
                  </a:lnTo>
                  <a:lnTo>
                    <a:pt x="259568" y="126920"/>
                  </a:lnTo>
                  <a:lnTo>
                    <a:pt x="259063" y="127173"/>
                  </a:lnTo>
                  <a:lnTo>
                    <a:pt x="259063" y="127173"/>
                  </a:lnTo>
                  <a:lnTo>
                    <a:pt x="259159" y="127125"/>
                  </a:lnTo>
                  <a:lnTo>
                    <a:pt x="258955" y="127330"/>
                  </a:lnTo>
                  <a:lnTo>
                    <a:pt x="259261" y="127227"/>
                  </a:lnTo>
                  <a:lnTo>
                    <a:pt x="258955" y="127432"/>
                  </a:lnTo>
                  <a:lnTo>
                    <a:pt x="259670" y="127636"/>
                  </a:lnTo>
                  <a:lnTo>
                    <a:pt x="259875" y="127841"/>
                  </a:lnTo>
                  <a:lnTo>
                    <a:pt x="265295" y="124875"/>
                  </a:lnTo>
                  <a:lnTo>
                    <a:pt x="265623" y="124957"/>
                  </a:lnTo>
                  <a:lnTo>
                    <a:pt x="265623" y="124957"/>
                  </a:lnTo>
                  <a:lnTo>
                    <a:pt x="266114" y="124875"/>
                  </a:lnTo>
                  <a:lnTo>
                    <a:pt x="266011" y="124670"/>
                  </a:lnTo>
                  <a:lnTo>
                    <a:pt x="265909" y="124670"/>
                  </a:lnTo>
                  <a:lnTo>
                    <a:pt x="269284" y="122318"/>
                  </a:lnTo>
                  <a:lnTo>
                    <a:pt x="268875" y="122420"/>
                  </a:lnTo>
                  <a:lnTo>
                    <a:pt x="268875" y="122420"/>
                  </a:lnTo>
                  <a:lnTo>
                    <a:pt x="269080" y="122318"/>
                  </a:lnTo>
                  <a:lnTo>
                    <a:pt x="269284" y="122216"/>
                  </a:lnTo>
                  <a:lnTo>
                    <a:pt x="269284" y="122216"/>
                  </a:lnTo>
                  <a:lnTo>
                    <a:pt x="268670" y="122420"/>
                  </a:lnTo>
                  <a:lnTo>
                    <a:pt x="269080" y="122114"/>
                  </a:lnTo>
                  <a:lnTo>
                    <a:pt x="268159" y="122420"/>
                  </a:lnTo>
                  <a:lnTo>
                    <a:pt x="268261" y="122011"/>
                  </a:lnTo>
                  <a:lnTo>
                    <a:pt x="268568" y="121705"/>
                  </a:lnTo>
                  <a:close/>
                  <a:moveTo>
                    <a:pt x="76909" y="132648"/>
                  </a:moveTo>
                  <a:lnTo>
                    <a:pt x="77216" y="132852"/>
                  </a:lnTo>
                  <a:lnTo>
                    <a:pt x="77011" y="132955"/>
                  </a:lnTo>
                  <a:lnTo>
                    <a:pt x="77216" y="133057"/>
                  </a:lnTo>
                  <a:lnTo>
                    <a:pt x="76807" y="133261"/>
                  </a:lnTo>
                  <a:lnTo>
                    <a:pt x="77625" y="133057"/>
                  </a:lnTo>
                  <a:lnTo>
                    <a:pt x="77830" y="132750"/>
                  </a:lnTo>
                  <a:lnTo>
                    <a:pt x="76909" y="132648"/>
                  </a:lnTo>
                  <a:close/>
                  <a:moveTo>
                    <a:pt x="78136" y="132545"/>
                  </a:moveTo>
                  <a:lnTo>
                    <a:pt x="78136" y="133261"/>
                  </a:lnTo>
                  <a:lnTo>
                    <a:pt x="78648" y="133364"/>
                  </a:lnTo>
                  <a:lnTo>
                    <a:pt x="78545" y="133159"/>
                  </a:lnTo>
                  <a:lnTo>
                    <a:pt x="78852" y="133057"/>
                  </a:lnTo>
                  <a:lnTo>
                    <a:pt x="78955" y="132852"/>
                  </a:lnTo>
                  <a:lnTo>
                    <a:pt x="79057" y="132750"/>
                  </a:lnTo>
                  <a:lnTo>
                    <a:pt x="78750" y="132852"/>
                  </a:lnTo>
                  <a:lnTo>
                    <a:pt x="78443" y="132648"/>
                  </a:lnTo>
                  <a:lnTo>
                    <a:pt x="78545" y="132648"/>
                  </a:lnTo>
                  <a:lnTo>
                    <a:pt x="78136" y="132545"/>
                  </a:lnTo>
                  <a:close/>
                  <a:moveTo>
                    <a:pt x="78136" y="133261"/>
                  </a:moveTo>
                  <a:lnTo>
                    <a:pt x="78136" y="133568"/>
                  </a:lnTo>
                  <a:lnTo>
                    <a:pt x="78341" y="133364"/>
                  </a:lnTo>
                  <a:lnTo>
                    <a:pt x="78136" y="133261"/>
                  </a:lnTo>
                  <a:close/>
                  <a:moveTo>
                    <a:pt x="68830" y="133875"/>
                  </a:moveTo>
                  <a:lnTo>
                    <a:pt x="67970" y="133970"/>
                  </a:lnTo>
                  <a:lnTo>
                    <a:pt x="67970" y="133970"/>
                  </a:lnTo>
                  <a:lnTo>
                    <a:pt x="68114" y="133875"/>
                  </a:lnTo>
                  <a:close/>
                  <a:moveTo>
                    <a:pt x="63920" y="8386"/>
                  </a:moveTo>
                  <a:lnTo>
                    <a:pt x="62795" y="8795"/>
                  </a:lnTo>
                  <a:lnTo>
                    <a:pt x="63000" y="8795"/>
                  </a:lnTo>
                  <a:lnTo>
                    <a:pt x="62182" y="9000"/>
                  </a:lnTo>
                  <a:lnTo>
                    <a:pt x="61568" y="10330"/>
                  </a:lnTo>
                  <a:lnTo>
                    <a:pt x="62693" y="10534"/>
                  </a:lnTo>
                  <a:lnTo>
                    <a:pt x="62693" y="10636"/>
                  </a:lnTo>
                  <a:lnTo>
                    <a:pt x="62386" y="10739"/>
                  </a:lnTo>
                  <a:lnTo>
                    <a:pt x="62591" y="10636"/>
                  </a:lnTo>
                  <a:lnTo>
                    <a:pt x="61977" y="10841"/>
                  </a:lnTo>
                  <a:lnTo>
                    <a:pt x="62080" y="10841"/>
                  </a:lnTo>
                  <a:lnTo>
                    <a:pt x="61568" y="11148"/>
                  </a:lnTo>
                  <a:lnTo>
                    <a:pt x="62182" y="11250"/>
                  </a:lnTo>
                  <a:lnTo>
                    <a:pt x="60136" y="12068"/>
                  </a:lnTo>
                  <a:lnTo>
                    <a:pt x="59727" y="12784"/>
                  </a:lnTo>
                  <a:lnTo>
                    <a:pt x="59216" y="12784"/>
                  </a:lnTo>
                  <a:lnTo>
                    <a:pt x="59216" y="13091"/>
                  </a:lnTo>
                  <a:lnTo>
                    <a:pt x="59114" y="12682"/>
                  </a:lnTo>
                  <a:lnTo>
                    <a:pt x="59420" y="12682"/>
                  </a:lnTo>
                  <a:lnTo>
                    <a:pt x="59727" y="12477"/>
                  </a:lnTo>
                  <a:lnTo>
                    <a:pt x="59420" y="12477"/>
                  </a:lnTo>
                  <a:lnTo>
                    <a:pt x="60239" y="11557"/>
                  </a:lnTo>
                  <a:lnTo>
                    <a:pt x="59523" y="11761"/>
                  </a:lnTo>
                  <a:lnTo>
                    <a:pt x="59523" y="11761"/>
                  </a:lnTo>
                  <a:lnTo>
                    <a:pt x="59932" y="11557"/>
                  </a:lnTo>
                  <a:lnTo>
                    <a:pt x="59523" y="11557"/>
                  </a:lnTo>
                  <a:lnTo>
                    <a:pt x="59420" y="11352"/>
                  </a:lnTo>
                  <a:lnTo>
                    <a:pt x="58602" y="11455"/>
                  </a:lnTo>
                  <a:lnTo>
                    <a:pt x="58500" y="11864"/>
                  </a:lnTo>
                  <a:lnTo>
                    <a:pt x="59114" y="11966"/>
                  </a:lnTo>
                  <a:lnTo>
                    <a:pt x="58500" y="12068"/>
                  </a:lnTo>
                  <a:lnTo>
                    <a:pt x="58295" y="11761"/>
                  </a:lnTo>
                  <a:lnTo>
                    <a:pt x="58295" y="11966"/>
                  </a:lnTo>
                  <a:lnTo>
                    <a:pt x="54307" y="11557"/>
                  </a:lnTo>
                  <a:lnTo>
                    <a:pt x="53795" y="11045"/>
                  </a:lnTo>
                  <a:lnTo>
                    <a:pt x="51750" y="11557"/>
                  </a:lnTo>
                  <a:lnTo>
                    <a:pt x="54000" y="11250"/>
                  </a:lnTo>
                  <a:lnTo>
                    <a:pt x="54000" y="11250"/>
                  </a:lnTo>
                  <a:lnTo>
                    <a:pt x="52057" y="11966"/>
                  </a:lnTo>
                  <a:lnTo>
                    <a:pt x="51239" y="13193"/>
                  </a:lnTo>
                  <a:lnTo>
                    <a:pt x="50932" y="12068"/>
                  </a:lnTo>
                  <a:lnTo>
                    <a:pt x="50727" y="11966"/>
                  </a:lnTo>
                  <a:lnTo>
                    <a:pt x="50625" y="11864"/>
                  </a:lnTo>
                  <a:lnTo>
                    <a:pt x="46943" y="11864"/>
                  </a:lnTo>
                  <a:lnTo>
                    <a:pt x="48375" y="11455"/>
                  </a:lnTo>
                  <a:lnTo>
                    <a:pt x="42341" y="10636"/>
                  </a:lnTo>
                  <a:lnTo>
                    <a:pt x="42852" y="10330"/>
                  </a:lnTo>
                  <a:lnTo>
                    <a:pt x="43057" y="9920"/>
                  </a:lnTo>
                  <a:lnTo>
                    <a:pt x="42545" y="10023"/>
                  </a:lnTo>
                  <a:lnTo>
                    <a:pt x="42750" y="10125"/>
                  </a:lnTo>
                  <a:lnTo>
                    <a:pt x="41420" y="10636"/>
                  </a:lnTo>
                  <a:lnTo>
                    <a:pt x="41420" y="9920"/>
                  </a:lnTo>
                  <a:lnTo>
                    <a:pt x="40909" y="9716"/>
                  </a:lnTo>
                  <a:lnTo>
                    <a:pt x="40909" y="9716"/>
                  </a:lnTo>
                  <a:lnTo>
                    <a:pt x="41011" y="9818"/>
                  </a:lnTo>
                  <a:lnTo>
                    <a:pt x="41114" y="9818"/>
                  </a:lnTo>
                  <a:lnTo>
                    <a:pt x="39580" y="10330"/>
                  </a:lnTo>
                  <a:lnTo>
                    <a:pt x="39989" y="10125"/>
                  </a:lnTo>
                  <a:lnTo>
                    <a:pt x="37841" y="10739"/>
                  </a:lnTo>
                  <a:lnTo>
                    <a:pt x="38045" y="10534"/>
                  </a:lnTo>
                  <a:lnTo>
                    <a:pt x="37739" y="10636"/>
                  </a:lnTo>
                  <a:lnTo>
                    <a:pt x="37841" y="10636"/>
                  </a:lnTo>
                  <a:lnTo>
                    <a:pt x="36409" y="11045"/>
                  </a:lnTo>
                  <a:lnTo>
                    <a:pt x="36102" y="11045"/>
                  </a:lnTo>
                  <a:lnTo>
                    <a:pt x="35898" y="11148"/>
                  </a:lnTo>
                  <a:lnTo>
                    <a:pt x="35898" y="11045"/>
                  </a:lnTo>
                  <a:lnTo>
                    <a:pt x="36102" y="11045"/>
                  </a:lnTo>
                  <a:lnTo>
                    <a:pt x="39682" y="9920"/>
                  </a:lnTo>
                  <a:lnTo>
                    <a:pt x="37330" y="10330"/>
                  </a:lnTo>
                  <a:lnTo>
                    <a:pt x="37432" y="10330"/>
                  </a:lnTo>
                  <a:lnTo>
                    <a:pt x="35795" y="10739"/>
                  </a:lnTo>
                  <a:lnTo>
                    <a:pt x="36307" y="10534"/>
                  </a:lnTo>
                  <a:lnTo>
                    <a:pt x="34466" y="10841"/>
                  </a:lnTo>
                  <a:lnTo>
                    <a:pt x="34670" y="10943"/>
                  </a:lnTo>
                  <a:lnTo>
                    <a:pt x="34364" y="11045"/>
                  </a:lnTo>
                  <a:lnTo>
                    <a:pt x="34568" y="11148"/>
                  </a:lnTo>
                  <a:lnTo>
                    <a:pt x="25466" y="9716"/>
                  </a:lnTo>
                  <a:lnTo>
                    <a:pt x="25773" y="9614"/>
                  </a:lnTo>
                  <a:lnTo>
                    <a:pt x="25466" y="9614"/>
                  </a:lnTo>
                  <a:lnTo>
                    <a:pt x="25466" y="9511"/>
                  </a:lnTo>
                  <a:lnTo>
                    <a:pt x="25364" y="9511"/>
                  </a:lnTo>
                  <a:lnTo>
                    <a:pt x="25773" y="9409"/>
                  </a:lnTo>
                  <a:lnTo>
                    <a:pt x="24239" y="9307"/>
                  </a:lnTo>
                  <a:lnTo>
                    <a:pt x="24341" y="9205"/>
                  </a:lnTo>
                  <a:lnTo>
                    <a:pt x="23318" y="9409"/>
                  </a:lnTo>
                  <a:lnTo>
                    <a:pt x="23318" y="9307"/>
                  </a:lnTo>
                  <a:lnTo>
                    <a:pt x="24034" y="9102"/>
                  </a:lnTo>
                  <a:lnTo>
                    <a:pt x="23625" y="9000"/>
                  </a:lnTo>
                  <a:lnTo>
                    <a:pt x="23727" y="8898"/>
                  </a:lnTo>
                  <a:lnTo>
                    <a:pt x="23727" y="8898"/>
                  </a:lnTo>
                  <a:lnTo>
                    <a:pt x="21068" y="9409"/>
                  </a:lnTo>
                  <a:lnTo>
                    <a:pt x="21068" y="9409"/>
                  </a:lnTo>
                  <a:lnTo>
                    <a:pt x="21273" y="9307"/>
                  </a:lnTo>
                  <a:lnTo>
                    <a:pt x="20455" y="9511"/>
                  </a:lnTo>
                  <a:lnTo>
                    <a:pt x="20761" y="9614"/>
                  </a:lnTo>
                  <a:lnTo>
                    <a:pt x="20148" y="9818"/>
                  </a:lnTo>
                  <a:lnTo>
                    <a:pt x="20045" y="9818"/>
                  </a:lnTo>
                  <a:lnTo>
                    <a:pt x="20455" y="9614"/>
                  </a:lnTo>
                  <a:lnTo>
                    <a:pt x="18637" y="9901"/>
                  </a:lnTo>
                  <a:lnTo>
                    <a:pt x="18637" y="9901"/>
                  </a:lnTo>
                  <a:lnTo>
                    <a:pt x="13295" y="11455"/>
                  </a:lnTo>
                  <a:lnTo>
                    <a:pt x="13398" y="11455"/>
                  </a:lnTo>
                  <a:lnTo>
                    <a:pt x="13193" y="11557"/>
                  </a:lnTo>
                  <a:lnTo>
                    <a:pt x="14011" y="12273"/>
                  </a:lnTo>
                  <a:lnTo>
                    <a:pt x="13909" y="12682"/>
                  </a:lnTo>
                  <a:lnTo>
                    <a:pt x="14625" y="12580"/>
                  </a:lnTo>
                  <a:lnTo>
                    <a:pt x="14625" y="12580"/>
                  </a:lnTo>
                  <a:lnTo>
                    <a:pt x="14523" y="12682"/>
                  </a:lnTo>
                  <a:lnTo>
                    <a:pt x="14932" y="12682"/>
                  </a:lnTo>
                  <a:lnTo>
                    <a:pt x="14523" y="12989"/>
                  </a:lnTo>
                  <a:lnTo>
                    <a:pt x="15341" y="13091"/>
                  </a:lnTo>
                  <a:lnTo>
                    <a:pt x="14727" y="13193"/>
                  </a:lnTo>
                  <a:lnTo>
                    <a:pt x="14523" y="12989"/>
                  </a:lnTo>
                  <a:lnTo>
                    <a:pt x="14420" y="12886"/>
                  </a:lnTo>
                  <a:lnTo>
                    <a:pt x="14420" y="12784"/>
                  </a:lnTo>
                  <a:lnTo>
                    <a:pt x="14114" y="12989"/>
                  </a:lnTo>
                  <a:lnTo>
                    <a:pt x="14114" y="13295"/>
                  </a:lnTo>
                  <a:lnTo>
                    <a:pt x="14523" y="13295"/>
                  </a:lnTo>
                  <a:lnTo>
                    <a:pt x="14420" y="13398"/>
                  </a:lnTo>
                  <a:lnTo>
                    <a:pt x="12375" y="13398"/>
                  </a:lnTo>
                  <a:lnTo>
                    <a:pt x="12886" y="13091"/>
                  </a:lnTo>
                  <a:lnTo>
                    <a:pt x="11250" y="13398"/>
                  </a:lnTo>
                  <a:lnTo>
                    <a:pt x="11352" y="13398"/>
                  </a:lnTo>
                  <a:lnTo>
                    <a:pt x="9205" y="13909"/>
                  </a:lnTo>
                  <a:lnTo>
                    <a:pt x="9818" y="14216"/>
                  </a:lnTo>
                  <a:lnTo>
                    <a:pt x="9102" y="14318"/>
                  </a:lnTo>
                  <a:lnTo>
                    <a:pt x="9205" y="14523"/>
                  </a:lnTo>
                  <a:lnTo>
                    <a:pt x="9102" y="14932"/>
                  </a:lnTo>
                  <a:lnTo>
                    <a:pt x="11045" y="14932"/>
                  </a:lnTo>
                  <a:lnTo>
                    <a:pt x="11045" y="15034"/>
                  </a:lnTo>
                  <a:lnTo>
                    <a:pt x="12580" y="14625"/>
                  </a:lnTo>
                  <a:lnTo>
                    <a:pt x="12784" y="14830"/>
                  </a:lnTo>
                  <a:lnTo>
                    <a:pt x="12068" y="15034"/>
                  </a:lnTo>
                  <a:lnTo>
                    <a:pt x="11659" y="15648"/>
                  </a:lnTo>
                  <a:lnTo>
                    <a:pt x="10534" y="15852"/>
                  </a:lnTo>
                  <a:lnTo>
                    <a:pt x="8795" y="16261"/>
                  </a:lnTo>
                  <a:lnTo>
                    <a:pt x="8489" y="16159"/>
                  </a:lnTo>
                  <a:lnTo>
                    <a:pt x="7745" y="16624"/>
                  </a:lnTo>
                  <a:lnTo>
                    <a:pt x="7745" y="16624"/>
                  </a:lnTo>
                  <a:lnTo>
                    <a:pt x="5727" y="17489"/>
                  </a:lnTo>
                  <a:lnTo>
                    <a:pt x="5830" y="17489"/>
                  </a:lnTo>
                  <a:lnTo>
                    <a:pt x="5420" y="17693"/>
                  </a:lnTo>
                  <a:lnTo>
                    <a:pt x="5625" y="17693"/>
                  </a:lnTo>
                  <a:lnTo>
                    <a:pt x="5318" y="17898"/>
                  </a:lnTo>
                  <a:lnTo>
                    <a:pt x="5420" y="17898"/>
                  </a:lnTo>
                  <a:lnTo>
                    <a:pt x="5318" y="18102"/>
                  </a:lnTo>
                  <a:lnTo>
                    <a:pt x="5318" y="18102"/>
                  </a:lnTo>
                  <a:lnTo>
                    <a:pt x="5727" y="17898"/>
                  </a:lnTo>
                  <a:lnTo>
                    <a:pt x="5625" y="18000"/>
                  </a:lnTo>
                  <a:lnTo>
                    <a:pt x="5727" y="18000"/>
                  </a:lnTo>
                  <a:lnTo>
                    <a:pt x="5625" y="18102"/>
                  </a:lnTo>
                  <a:lnTo>
                    <a:pt x="5830" y="18102"/>
                  </a:lnTo>
                  <a:lnTo>
                    <a:pt x="5420" y="18205"/>
                  </a:lnTo>
                  <a:lnTo>
                    <a:pt x="6545" y="18307"/>
                  </a:lnTo>
                  <a:lnTo>
                    <a:pt x="6239" y="18307"/>
                  </a:lnTo>
                  <a:lnTo>
                    <a:pt x="6443" y="18409"/>
                  </a:lnTo>
                  <a:lnTo>
                    <a:pt x="6034" y="18614"/>
                  </a:lnTo>
                  <a:lnTo>
                    <a:pt x="6034" y="18614"/>
                  </a:lnTo>
                  <a:lnTo>
                    <a:pt x="6136" y="18409"/>
                  </a:lnTo>
                  <a:lnTo>
                    <a:pt x="5625" y="18511"/>
                  </a:lnTo>
                  <a:lnTo>
                    <a:pt x="5625" y="18307"/>
                  </a:lnTo>
                  <a:lnTo>
                    <a:pt x="4807" y="18614"/>
                  </a:lnTo>
                  <a:lnTo>
                    <a:pt x="5011" y="18614"/>
                  </a:lnTo>
                  <a:lnTo>
                    <a:pt x="5011" y="19227"/>
                  </a:lnTo>
                  <a:lnTo>
                    <a:pt x="7466" y="18511"/>
                  </a:lnTo>
                  <a:lnTo>
                    <a:pt x="7466" y="18511"/>
                  </a:lnTo>
                  <a:lnTo>
                    <a:pt x="5727" y="19943"/>
                  </a:lnTo>
                  <a:lnTo>
                    <a:pt x="5932" y="19943"/>
                  </a:lnTo>
                  <a:lnTo>
                    <a:pt x="5011" y="20352"/>
                  </a:lnTo>
                  <a:lnTo>
                    <a:pt x="6750" y="20045"/>
                  </a:lnTo>
                  <a:lnTo>
                    <a:pt x="7159" y="20352"/>
                  </a:lnTo>
                  <a:lnTo>
                    <a:pt x="8386" y="20045"/>
                  </a:lnTo>
                  <a:lnTo>
                    <a:pt x="8386" y="20045"/>
                  </a:lnTo>
                  <a:lnTo>
                    <a:pt x="7875" y="20352"/>
                  </a:lnTo>
                  <a:lnTo>
                    <a:pt x="7875" y="20352"/>
                  </a:lnTo>
                  <a:lnTo>
                    <a:pt x="9511" y="19943"/>
                  </a:lnTo>
                  <a:lnTo>
                    <a:pt x="8080" y="20761"/>
                  </a:lnTo>
                  <a:lnTo>
                    <a:pt x="8182" y="20864"/>
                  </a:lnTo>
                  <a:lnTo>
                    <a:pt x="5523" y="22193"/>
                  </a:lnTo>
                  <a:lnTo>
                    <a:pt x="5523" y="22091"/>
                  </a:lnTo>
                  <a:lnTo>
                    <a:pt x="3375" y="22909"/>
                  </a:lnTo>
                  <a:lnTo>
                    <a:pt x="3375" y="23114"/>
                  </a:lnTo>
                  <a:lnTo>
                    <a:pt x="3170" y="23011"/>
                  </a:lnTo>
                  <a:lnTo>
                    <a:pt x="2966" y="23114"/>
                  </a:lnTo>
                  <a:lnTo>
                    <a:pt x="2966" y="23114"/>
                  </a:lnTo>
                  <a:lnTo>
                    <a:pt x="3170" y="22909"/>
                  </a:lnTo>
                  <a:lnTo>
                    <a:pt x="2864" y="23011"/>
                  </a:lnTo>
                  <a:lnTo>
                    <a:pt x="2864" y="23011"/>
                  </a:lnTo>
                  <a:lnTo>
                    <a:pt x="2966" y="22909"/>
                  </a:lnTo>
                  <a:lnTo>
                    <a:pt x="1120" y="23634"/>
                  </a:lnTo>
                  <a:lnTo>
                    <a:pt x="1120" y="23634"/>
                  </a:lnTo>
                  <a:lnTo>
                    <a:pt x="1023" y="23830"/>
                  </a:lnTo>
                  <a:lnTo>
                    <a:pt x="2276" y="23472"/>
                  </a:lnTo>
                  <a:lnTo>
                    <a:pt x="2276" y="23472"/>
                  </a:lnTo>
                  <a:lnTo>
                    <a:pt x="3886" y="23114"/>
                  </a:lnTo>
                  <a:lnTo>
                    <a:pt x="3682" y="23318"/>
                  </a:lnTo>
                  <a:lnTo>
                    <a:pt x="5069" y="22823"/>
                  </a:lnTo>
                  <a:lnTo>
                    <a:pt x="5069" y="22823"/>
                  </a:lnTo>
                  <a:lnTo>
                    <a:pt x="5216" y="22602"/>
                  </a:lnTo>
                  <a:lnTo>
                    <a:pt x="5932" y="22398"/>
                  </a:lnTo>
                  <a:lnTo>
                    <a:pt x="5830" y="22398"/>
                  </a:lnTo>
                  <a:lnTo>
                    <a:pt x="10534" y="20761"/>
                  </a:lnTo>
                  <a:lnTo>
                    <a:pt x="10432" y="20761"/>
                  </a:lnTo>
                  <a:lnTo>
                    <a:pt x="11352" y="20352"/>
                  </a:lnTo>
                  <a:lnTo>
                    <a:pt x="11455" y="19943"/>
                  </a:lnTo>
                  <a:lnTo>
                    <a:pt x="12580" y="19330"/>
                  </a:lnTo>
                  <a:lnTo>
                    <a:pt x="12580" y="19432"/>
                  </a:lnTo>
                  <a:lnTo>
                    <a:pt x="12886" y="19330"/>
                  </a:lnTo>
                  <a:lnTo>
                    <a:pt x="12886" y="19227"/>
                  </a:lnTo>
                  <a:lnTo>
                    <a:pt x="17386" y="17693"/>
                  </a:lnTo>
                  <a:lnTo>
                    <a:pt x="16568" y="18102"/>
                  </a:lnTo>
                  <a:lnTo>
                    <a:pt x="16875" y="18205"/>
                  </a:lnTo>
                  <a:lnTo>
                    <a:pt x="16875" y="18307"/>
                  </a:lnTo>
                  <a:lnTo>
                    <a:pt x="14011" y="19125"/>
                  </a:lnTo>
                  <a:lnTo>
                    <a:pt x="14318" y="19330"/>
                  </a:lnTo>
                  <a:lnTo>
                    <a:pt x="13193" y="19841"/>
                  </a:lnTo>
                  <a:lnTo>
                    <a:pt x="15443" y="19227"/>
                  </a:lnTo>
                  <a:lnTo>
                    <a:pt x="15443" y="19227"/>
                  </a:lnTo>
                  <a:lnTo>
                    <a:pt x="15341" y="19330"/>
                  </a:lnTo>
                  <a:lnTo>
                    <a:pt x="15852" y="19023"/>
                  </a:lnTo>
                  <a:lnTo>
                    <a:pt x="15852" y="19125"/>
                  </a:lnTo>
                  <a:lnTo>
                    <a:pt x="17284" y="18614"/>
                  </a:lnTo>
                  <a:lnTo>
                    <a:pt x="16875" y="18614"/>
                  </a:lnTo>
                  <a:lnTo>
                    <a:pt x="17284" y="18409"/>
                  </a:lnTo>
                  <a:lnTo>
                    <a:pt x="17182" y="18409"/>
                  </a:lnTo>
                  <a:lnTo>
                    <a:pt x="17554" y="18186"/>
                  </a:lnTo>
                  <a:lnTo>
                    <a:pt x="17554" y="18186"/>
                  </a:lnTo>
                  <a:lnTo>
                    <a:pt x="18205" y="18000"/>
                  </a:lnTo>
                  <a:lnTo>
                    <a:pt x="18205" y="18000"/>
                  </a:lnTo>
                  <a:lnTo>
                    <a:pt x="17795" y="18307"/>
                  </a:lnTo>
                  <a:lnTo>
                    <a:pt x="19125" y="18102"/>
                  </a:lnTo>
                  <a:lnTo>
                    <a:pt x="18614" y="18409"/>
                  </a:lnTo>
                  <a:lnTo>
                    <a:pt x="18818" y="18409"/>
                  </a:lnTo>
                  <a:lnTo>
                    <a:pt x="18818" y="18511"/>
                  </a:lnTo>
                  <a:lnTo>
                    <a:pt x="19125" y="18511"/>
                  </a:lnTo>
                  <a:lnTo>
                    <a:pt x="18818" y="18716"/>
                  </a:lnTo>
                  <a:lnTo>
                    <a:pt x="19227" y="18716"/>
                  </a:lnTo>
                  <a:lnTo>
                    <a:pt x="19841" y="18511"/>
                  </a:lnTo>
                  <a:lnTo>
                    <a:pt x="19432" y="18920"/>
                  </a:lnTo>
                  <a:lnTo>
                    <a:pt x="19636" y="19125"/>
                  </a:lnTo>
                  <a:lnTo>
                    <a:pt x="21682" y="19023"/>
                  </a:lnTo>
                  <a:lnTo>
                    <a:pt x="21682" y="19023"/>
                  </a:lnTo>
                  <a:lnTo>
                    <a:pt x="21477" y="19227"/>
                  </a:lnTo>
                  <a:lnTo>
                    <a:pt x="23216" y="19227"/>
                  </a:lnTo>
                  <a:lnTo>
                    <a:pt x="22295" y="19534"/>
                  </a:lnTo>
                  <a:lnTo>
                    <a:pt x="22909" y="19943"/>
                  </a:lnTo>
                  <a:lnTo>
                    <a:pt x="22807" y="19943"/>
                  </a:lnTo>
                  <a:lnTo>
                    <a:pt x="23216" y="20659"/>
                  </a:lnTo>
                  <a:lnTo>
                    <a:pt x="23830" y="20659"/>
                  </a:lnTo>
                  <a:lnTo>
                    <a:pt x="23830" y="20455"/>
                  </a:lnTo>
                  <a:lnTo>
                    <a:pt x="24034" y="20352"/>
                  </a:lnTo>
                  <a:lnTo>
                    <a:pt x="23625" y="20148"/>
                  </a:lnTo>
                  <a:lnTo>
                    <a:pt x="24545" y="20045"/>
                  </a:lnTo>
                  <a:lnTo>
                    <a:pt x="24443" y="20148"/>
                  </a:lnTo>
                  <a:lnTo>
                    <a:pt x="24648" y="20148"/>
                  </a:lnTo>
                  <a:lnTo>
                    <a:pt x="24136" y="20659"/>
                  </a:lnTo>
                  <a:lnTo>
                    <a:pt x="24545" y="20761"/>
                  </a:lnTo>
                  <a:lnTo>
                    <a:pt x="25466" y="19636"/>
                  </a:lnTo>
                  <a:lnTo>
                    <a:pt x="24955" y="20557"/>
                  </a:lnTo>
                  <a:lnTo>
                    <a:pt x="25159" y="20761"/>
                  </a:lnTo>
                  <a:lnTo>
                    <a:pt x="25670" y="20557"/>
                  </a:lnTo>
                  <a:lnTo>
                    <a:pt x="25159" y="20966"/>
                  </a:lnTo>
                  <a:lnTo>
                    <a:pt x="25568" y="21170"/>
                  </a:lnTo>
                  <a:lnTo>
                    <a:pt x="24750" y="21784"/>
                  </a:lnTo>
                  <a:lnTo>
                    <a:pt x="25159" y="21886"/>
                  </a:lnTo>
                  <a:lnTo>
                    <a:pt x="25159" y="22193"/>
                  </a:lnTo>
                  <a:lnTo>
                    <a:pt x="25057" y="22295"/>
                  </a:lnTo>
                  <a:lnTo>
                    <a:pt x="25364" y="22705"/>
                  </a:lnTo>
                  <a:lnTo>
                    <a:pt x="24648" y="23114"/>
                  </a:lnTo>
                  <a:lnTo>
                    <a:pt x="24545" y="23420"/>
                  </a:lnTo>
                  <a:lnTo>
                    <a:pt x="25670" y="22807"/>
                  </a:lnTo>
                  <a:lnTo>
                    <a:pt x="24750" y="24136"/>
                  </a:lnTo>
                  <a:lnTo>
                    <a:pt x="26284" y="23011"/>
                  </a:lnTo>
                  <a:lnTo>
                    <a:pt x="26284" y="23011"/>
                  </a:lnTo>
                  <a:lnTo>
                    <a:pt x="25568" y="23830"/>
                  </a:lnTo>
                  <a:lnTo>
                    <a:pt x="25568" y="23830"/>
                  </a:lnTo>
                  <a:lnTo>
                    <a:pt x="26182" y="23318"/>
                  </a:lnTo>
                  <a:lnTo>
                    <a:pt x="26182" y="23495"/>
                  </a:lnTo>
                  <a:lnTo>
                    <a:pt x="26182" y="23495"/>
                  </a:lnTo>
                  <a:lnTo>
                    <a:pt x="24750" y="24545"/>
                  </a:lnTo>
                  <a:lnTo>
                    <a:pt x="25159" y="24648"/>
                  </a:lnTo>
                  <a:lnTo>
                    <a:pt x="24443" y="25364"/>
                  </a:lnTo>
                  <a:lnTo>
                    <a:pt x="24443" y="25568"/>
                  </a:lnTo>
                  <a:lnTo>
                    <a:pt x="25261" y="25261"/>
                  </a:lnTo>
                  <a:lnTo>
                    <a:pt x="25364" y="25159"/>
                  </a:lnTo>
                  <a:lnTo>
                    <a:pt x="25773" y="25057"/>
                  </a:lnTo>
                  <a:lnTo>
                    <a:pt x="25364" y="25261"/>
                  </a:lnTo>
                  <a:lnTo>
                    <a:pt x="25773" y="25568"/>
                  </a:lnTo>
                  <a:lnTo>
                    <a:pt x="25261" y="25261"/>
                  </a:lnTo>
                  <a:lnTo>
                    <a:pt x="24955" y="25466"/>
                  </a:lnTo>
                  <a:lnTo>
                    <a:pt x="25364" y="25977"/>
                  </a:lnTo>
                  <a:lnTo>
                    <a:pt x="24750" y="26489"/>
                  </a:lnTo>
                  <a:lnTo>
                    <a:pt x="24750" y="26489"/>
                  </a:lnTo>
                  <a:lnTo>
                    <a:pt x="25159" y="26284"/>
                  </a:lnTo>
                  <a:lnTo>
                    <a:pt x="24545" y="26693"/>
                  </a:lnTo>
                  <a:lnTo>
                    <a:pt x="24443" y="27000"/>
                  </a:lnTo>
                  <a:lnTo>
                    <a:pt x="26080" y="25977"/>
                  </a:lnTo>
                  <a:lnTo>
                    <a:pt x="25670" y="26386"/>
                  </a:lnTo>
                  <a:lnTo>
                    <a:pt x="25773" y="26795"/>
                  </a:lnTo>
                  <a:lnTo>
                    <a:pt x="25568" y="26489"/>
                  </a:lnTo>
                  <a:lnTo>
                    <a:pt x="24852" y="26795"/>
                  </a:lnTo>
                  <a:lnTo>
                    <a:pt x="24955" y="26795"/>
                  </a:lnTo>
                  <a:lnTo>
                    <a:pt x="24545" y="27307"/>
                  </a:lnTo>
                  <a:lnTo>
                    <a:pt x="25466" y="27102"/>
                  </a:lnTo>
                  <a:lnTo>
                    <a:pt x="24341" y="27614"/>
                  </a:lnTo>
                  <a:lnTo>
                    <a:pt x="25159" y="27818"/>
                  </a:lnTo>
                  <a:lnTo>
                    <a:pt x="25057" y="27920"/>
                  </a:lnTo>
                  <a:lnTo>
                    <a:pt x="25159" y="28023"/>
                  </a:lnTo>
                  <a:lnTo>
                    <a:pt x="24852" y="28125"/>
                  </a:lnTo>
                  <a:lnTo>
                    <a:pt x="25364" y="28125"/>
                  </a:lnTo>
                  <a:lnTo>
                    <a:pt x="24852" y="28227"/>
                  </a:lnTo>
                  <a:lnTo>
                    <a:pt x="25977" y="28227"/>
                  </a:lnTo>
                  <a:lnTo>
                    <a:pt x="26284" y="27920"/>
                  </a:lnTo>
                  <a:lnTo>
                    <a:pt x="25773" y="28841"/>
                  </a:lnTo>
                  <a:lnTo>
                    <a:pt x="26591" y="28636"/>
                  </a:lnTo>
                  <a:lnTo>
                    <a:pt x="26489" y="29148"/>
                  </a:lnTo>
                  <a:lnTo>
                    <a:pt x="26182" y="29352"/>
                  </a:lnTo>
                  <a:lnTo>
                    <a:pt x="26182" y="29352"/>
                  </a:lnTo>
                  <a:lnTo>
                    <a:pt x="26795" y="29148"/>
                  </a:lnTo>
                  <a:lnTo>
                    <a:pt x="26489" y="29455"/>
                  </a:lnTo>
                  <a:lnTo>
                    <a:pt x="26898" y="29455"/>
                  </a:lnTo>
                  <a:lnTo>
                    <a:pt x="26489" y="29659"/>
                  </a:lnTo>
                  <a:lnTo>
                    <a:pt x="26489" y="29864"/>
                  </a:lnTo>
                  <a:lnTo>
                    <a:pt x="26591" y="30068"/>
                  </a:lnTo>
                  <a:lnTo>
                    <a:pt x="26693" y="30068"/>
                  </a:lnTo>
                  <a:lnTo>
                    <a:pt x="26386" y="30375"/>
                  </a:lnTo>
                  <a:lnTo>
                    <a:pt x="26386" y="30682"/>
                  </a:lnTo>
                  <a:lnTo>
                    <a:pt x="26489" y="30682"/>
                  </a:lnTo>
                  <a:lnTo>
                    <a:pt x="26386" y="30784"/>
                  </a:lnTo>
                  <a:lnTo>
                    <a:pt x="26386" y="30682"/>
                  </a:lnTo>
                  <a:lnTo>
                    <a:pt x="26080" y="31295"/>
                  </a:lnTo>
                  <a:lnTo>
                    <a:pt x="25670" y="31500"/>
                  </a:lnTo>
                  <a:lnTo>
                    <a:pt x="25568" y="31602"/>
                  </a:lnTo>
                  <a:lnTo>
                    <a:pt x="25568" y="31500"/>
                  </a:lnTo>
                  <a:lnTo>
                    <a:pt x="25670" y="31500"/>
                  </a:lnTo>
                  <a:lnTo>
                    <a:pt x="26182" y="30886"/>
                  </a:lnTo>
                  <a:lnTo>
                    <a:pt x="26182" y="30886"/>
                  </a:lnTo>
                  <a:lnTo>
                    <a:pt x="25466" y="31398"/>
                  </a:lnTo>
                  <a:lnTo>
                    <a:pt x="25875" y="30989"/>
                  </a:lnTo>
                  <a:lnTo>
                    <a:pt x="25875" y="31091"/>
                  </a:lnTo>
                  <a:lnTo>
                    <a:pt x="26182" y="30682"/>
                  </a:lnTo>
                  <a:lnTo>
                    <a:pt x="24852" y="30477"/>
                  </a:lnTo>
                  <a:lnTo>
                    <a:pt x="24341" y="31909"/>
                  </a:lnTo>
                  <a:lnTo>
                    <a:pt x="24545" y="31909"/>
                  </a:lnTo>
                  <a:lnTo>
                    <a:pt x="24136" y="32420"/>
                  </a:lnTo>
                  <a:lnTo>
                    <a:pt x="24136" y="32216"/>
                  </a:lnTo>
                  <a:lnTo>
                    <a:pt x="23932" y="32523"/>
                  </a:lnTo>
                  <a:lnTo>
                    <a:pt x="24545" y="32727"/>
                  </a:lnTo>
                  <a:lnTo>
                    <a:pt x="24034" y="32625"/>
                  </a:lnTo>
                  <a:lnTo>
                    <a:pt x="21989" y="35489"/>
                  </a:lnTo>
                  <a:lnTo>
                    <a:pt x="22091" y="35489"/>
                  </a:lnTo>
                  <a:lnTo>
                    <a:pt x="20557" y="38250"/>
                  </a:lnTo>
                  <a:lnTo>
                    <a:pt x="20557" y="38148"/>
                  </a:lnTo>
                  <a:lnTo>
                    <a:pt x="20250" y="38659"/>
                  </a:lnTo>
                  <a:lnTo>
                    <a:pt x="20348" y="40709"/>
                  </a:lnTo>
                  <a:lnTo>
                    <a:pt x="20348" y="40709"/>
                  </a:lnTo>
                  <a:lnTo>
                    <a:pt x="20148" y="40909"/>
                  </a:lnTo>
                  <a:lnTo>
                    <a:pt x="20455" y="41011"/>
                  </a:lnTo>
                  <a:lnTo>
                    <a:pt x="20761" y="40807"/>
                  </a:lnTo>
                  <a:lnTo>
                    <a:pt x="21477" y="40807"/>
                  </a:lnTo>
                  <a:lnTo>
                    <a:pt x="20761" y="40909"/>
                  </a:lnTo>
                  <a:lnTo>
                    <a:pt x="20761" y="41420"/>
                  </a:lnTo>
                  <a:lnTo>
                    <a:pt x="20557" y="41114"/>
                  </a:lnTo>
                  <a:lnTo>
                    <a:pt x="20352" y="41727"/>
                  </a:lnTo>
                  <a:lnTo>
                    <a:pt x="20557" y="42341"/>
                  </a:lnTo>
                  <a:lnTo>
                    <a:pt x="20352" y="42648"/>
                  </a:lnTo>
                  <a:lnTo>
                    <a:pt x="20864" y="43875"/>
                  </a:lnTo>
                  <a:lnTo>
                    <a:pt x="20761" y="44284"/>
                  </a:lnTo>
                  <a:lnTo>
                    <a:pt x="21068" y="44591"/>
                  </a:lnTo>
                  <a:lnTo>
                    <a:pt x="21477" y="44693"/>
                  </a:lnTo>
                  <a:lnTo>
                    <a:pt x="23011" y="47250"/>
                  </a:lnTo>
                  <a:lnTo>
                    <a:pt x="22909" y="47455"/>
                  </a:lnTo>
                  <a:lnTo>
                    <a:pt x="23216" y="49295"/>
                  </a:lnTo>
                  <a:lnTo>
                    <a:pt x="23932" y="50114"/>
                  </a:lnTo>
                  <a:lnTo>
                    <a:pt x="23932" y="51341"/>
                  </a:lnTo>
                  <a:lnTo>
                    <a:pt x="24034" y="51341"/>
                  </a:lnTo>
                  <a:lnTo>
                    <a:pt x="24034" y="51545"/>
                  </a:lnTo>
                  <a:lnTo>
                    <a:pt x="23830" y="51341"/>
                  </a:lnTo>
                  <a:lnTo>
                    <a:pt x="23216" y="51443"/>
                  </a:lnTo>
                  <a:lnTo>
                    <a:pt x="23830" y="52159"/>
                  </a:lnTo>
                  <a:lnTo>
                    <a:pt x="24648" y="52364"/>
                  </a:lnTo>
                  <a:lnTo>
                    <a:pt x="25261" y="54818"/>
                  </a:lnTo>
                  <a:lnTo>
                    <a:pt x="26795" y="56455"/>
                  </a:lnTo>
                  <a:lnTo>
                    <a:pt x="26898" y="55432"/>
                  </a:lnTo>
                  <a:lnTo>
                    <a:pt x="26386" y="55227"/>
                  </a:lnTo>
                  <a:lnTo>
                    <a:pt x="25773" y="52364"/>
                  </a:lnTo>
                  <a:lnTo>
                    <a:pt x="25773" y="52670"/>
                  </a:lnTo>
                  <a:lnTo>
                    <a:pt x="25261" y="50830"/>
                  </a:lnTo>
                  <a:lnTo>
                    <a:pt x="25057" y="50727"/>
                  </a:lnTo>
                  <a:lnTo>
                    <a:pt x="24341" y="48068"/>
                  </a:lnTo>
                  <a:lnTo>
                    <a:pt x="24545" y="47250"/>
                  </a:lnTo>
                  <a:lnTo>
                    <a:pt x="25159" y="47659"/>
                  </a:lnTo>
                  <a:lnTo>
                    <a:pt x="25364" y="47557"/>
                  </a:lnTo>
                  <a:lnTo>
                    <a:pt x="25466" y="47761"/>
                  </a:lnTo>
                  <a:lnTo>
                    <a:pt x="25875" y="47966"/>
                  </a:lnTo>
                  <a:lnTo>
                    <a:pt x="26591" y="51034"/>
                  </a:lnTo>
                  <a:lnTo>
                    <a:pt x="27205" y="51341"/>
                  </a:lnTo>
                  <a:lnTo>
                    <a:pt x="27000" y="51852"/>
                  </a:lnTo>
                  <a:lnTo>
                    <a:pt x="28023" y="53080"/>
                  </a:lnTo>
                  <a:lnTo>
                    <a:pt x="27920" y="52977"/>
                  </a:lnTo>
                  <a:lnTo>
                    <a:pt x="28125" y="53591"/>
                  </a:lnTo>
                  <a:lnTo>
                    <a:pt x="27920" y="53795"/>
                  </a:lnTo>
                  <a:lnTo>
                    <a:pt x="28636" y="54307"/>
                  </a:lnTo>
                  <a:lnTo>
                    <a:pt x="28432" y="54205"/>
                  </a:lnTo>
                  <a:lnTo>
                    <a:pt x="29045" y="54920"/>
                  </a:lnTo>
                  <a:lnTo>
                    <a:pt x="28841" y="54920"/>
                  </a:lnTo>
                  <a:lnTo>
                    <a:pt x="29761" y="56148"/>
                  </a:lnTo>
                  <a:lnTo>
                    <a:pt x="30477" y="58091"/>
                  </a:lnTo>
                  <a:lnTo>
                    <a:pt x="29966" y="59216"/>
                  </a:lnTo>
                  <a:lnTo>
                    <a:pt x="37534" y="63920"/>
                  </a:lnTo>
                  <a:lnTo>
                    <a:pt x="39068" y="63307"/>
                  </a:lnTo>
                  <a:lnTo>
                    <a:pt x="39170" y="63307"/>
                  </a:lnTo>
                  <a:lnTo>
                    <a:pt x="39784" y="63614"/>
                  </a:lnTo>
                  <a:lnTo>
                    <a:pt x="39784" y="63614"/>
                  </a:lnTo>
                  <a:lnTo>
                    <a:pt x="39375" y="63307"/>
                  </a:lnTo>
                  <a:lnTo>
                    <a:pt x="39375" y="63307"/>
                  </a:lnTo>
                  <a:lnTo>
                    <a:pt x="44284" y="66375"/>
                  </a:lnTo>
                  <a:lnTo>
                    <a:pt x="45000" y="66273"/>
                  </a:lnTo>
                  <a:lnTo>
                    <a:pt x="45409" y="66682"/>
                  </a:lnTo>
                  <a:lnTo>
                    <a:pt x="45307" y="66989"/>
                  </a:lnTo>
                  <a:lnTo>
                    <a:pt x="46534" y="68830"/>
                  </a:lnTo>
                  <a:lnTo>
                    <a:pt x="46534" y="69443"/>
                  </a:lnTo>
                  <a:lnTo>
                    <a:pt x="47148" y="70159"/>
                  </a:lnTo>
                  <a:lnTo>
                    <a:pt x="47352" y="69852"/>
                  </a:lnTo>
                  <a:lnTo>
                    <a:pt x="47045" y="69443"/>
                  </a:lnTo>
                  <a:lnTo>
                    <a:pt x="47045" y="69443"/>
                  </a:lnTo>
                  <a:lnTo>
                    <a:pt x="48784" y="71386"/>
                  </a:lnTo>
                  <a:lnTo>
                    <a:pt x="48784" y="71386"/>
                  </a:lnTo>
                  <a:lnTo>
                    <a:pt x="48580" y="71080"/>
                  </a:lnTo>
                  <a:lnTo>
                    <a:pt x="49091" y="71693"/>
                  </a:lnTo>
                  <a:lnTo>
                    <a:pt x="49705" y="71489"/>
                  </a:lnTo>
                  <a:lnTo>
                    <a:pt x="50625" y="72205"/>
                  </a:lnTo>
                  <a:lnTo>
                    <a:pt x="50727" y="71898"/>
                  </a:lnTo>
                  <a:lnTo>
                    <a:pt x="51136" y="72614"/>
                  </a:lnTo>
                  <a:lnTo>
                    <a:pt x="51648" y="72307"/>
                  </a:lnTo>
                  <a:lnTo>
                    <a:pt x="51341" y="71693"/>
                  </a:lnTo>
                  <a:lnTo>
                    <a:pt x="52670" y="70773"/>
                  </a:lnTo>
                  <a:lnTo>
                    <a:pt x="53182" y="71489"/>
                  </a:lnTo>
                  <a:lnTo>
                    <a:pt x="53182" y="71284"/>
                  </a:lnTo>
                  <a:lnTo>
                    <a:pt x="53386" y="71386"/>
                  </a:lnTo>
                  <a:lnTo>
                    <a:pt x="53489" y="71284"/>
                  </a:lnTo>
                  <a:lnTo>
                    <a:pt x="53693" y="71693"/>
                  </a:lnTo>
                  <a:lnTo>
                    <a:pt x="53386" y="71386"/>
                  </a:lnTo>
                  <a:lnTo>
                    <a:pt x="53182" y="71795"/>
                  </a:lnTo>
                  <a:lnTo>
                    <a:pt x="53795" y="75682"/>
                  </a:lnTo>
                  <a:lnTo>
                    <a:pt x="53898" y="75682"/>
                  </a:lnTo>
                  <a:lnTo>
                    <a:pt x="53898" y="75989"/>
                  </a:lnTo>
                  <a:lnTo>
                    <a:pt x="54000" y="75886"/>
                  </a:lnTo>
                  <a:lnTo>
                    <a:pt x="54205" y="75989"/>
                  </a:lnTo>
                  <a:lnTo>
                    <a:pt x="53489" y="77216"/>
                  </a:lnTo>
                  <a:lnTo>
                    <a:pt x="52977" y="77523"/>
                  </a:lnTo>
                  <a:lnTo>
                    <a:pt x="52773" y="78239"/>
                  </a:lnTo>
                  <a:lnTo>
                    <a:pt x="52364" y="78341"/>
                  </a:lnTo>
                  <a:lnTo>
                    <a:pt x="52568" y="78750"/>
                  </a:lnTo>
                  <a:lnTo>
                    <a:pt x="51648" y="79159"/>
                  </a:lnTo>
                  <a:lnTo>
                    <a:pt x="51239" y="80693"/>
                  </a:lnTo>
                  <a:lnTo>
                    <a:pt x="51034" y="80591"/>
                  </a:lnTo>
                  <a:lnTo>
                    <a:pt x="50727" y="81307"/>
                  </a:lnTo>
                  <a:lnTo>
                    <a:pt x="50727" y="82227"/>
                  </a:lnTo>
                  <a:lnTo>
                    <a:pt x="51034" y="82739"/>
                  </a:lnTo>
                  <a:lnTo>
                    <a:pt x="51545" y="82432"/>
                  </a:lnTo>
                  <a:lnTo>
                    <a:pt x="51648" y="82125"/>
                  </a:lnTo>
                  <a:lnTo>
                    <a:pt x="51750" y="82841"/>
                  </a:lnTo>
                  <a:lnTo>
                    <a:pt x="50318" y="84886"/>
                  </a:lnTo>
                  <a:lnTo>
                    <a:pt x="50830" y="85909"/>
                  </a:lnTo>
                  <a:lnTo>
                    <a:pt x="50625" y="86011"/>
                  </a:lnTo>
                  <a:lnTo>
                    <a:pt x="60852" y="98693"/>
                  </a:lnTo>
                  <a:lnTo>
                    <a:pt x="61977" y="118125"/>
                  </a:lnTo>
                  <a:lnTo>
                    <a:pt x="61670" y="118330"/>
                  </a:lnTo>
                  <a:lnTo>
                    <a:pt x="63102" y="122932"/>
                  </a:lnTo>
                  <a:lnTo>
                    <a:pt x="64125" y="122625"/>
                  </a:lnTo>
                  <a:lnTo>
                    <a:pt x="63818" y="123136"/>
                  </a:lnTo>
                  <a:lnTo>
                    <a:pt x="64125" y="123136"/>
                  </a:lnTo>
                  <a:lnTo>
                    <a:pt x="64330" y="123648"/>
                  </a:lnTo>
                  <a:lnTo>
                    <a:pt x="64023" y="123648"/>
                  </a:lnTo>
                  <a:lnTo>
                    <a:pt x="64227" y="125284"/>
                  </a:lnTo>
                  <a:lnTo>
                    <a:pt x="64636" y="125489"/>
                  </a:lnTo>
                  <a:lnTo>
                    <a:pt x="64534" y="126511"/>
                  </a:lnTo>
                  <a:lnTo>
                    <a:pt x="64943" y="126716"/>
                  </a:lnTo>
                  <a:lnTo>
                    <a:pt x="64330" y="126716"/>
                  </a:lnTo>
                  <a:lnTo>
                    <a:pt x="64636" y="127432"/>
                  </a:lnTo>
                  <a:lnTo>
                    <a:pt x="64534" y="127739"/>
                  </a:lnTo>
                  <a:lnTo>
                    <a:pt x="64330" y="127023"/>
                  </a:lnTo>
                  <a:lnTo>
                    <a:pt x="64023" y="127432"/>
                  </a:lnTo>
                  <a:lnTo>
                    <a:pt x="64023" y="127432"/>
                  </a:lnTo>
                  <a:lnTo>
                    <a:pt x="64227" y="127023"/>
                  </a:lnTo>
                  <a:lnTo>
                    <a:pt x="64023" y="126614"/>
                  </a:lnTo>
                  <a:lnTo>
                    <a:pt x="64023" y="127023"/>
                  </a:lnTo>
                  <a:lnTo>
                    <a:pt x="63409" y="127125"/>
                  </a:lnTo>
                  <a:lnTo>
                    <a:pt x="63614" y="127432"/>
                  </a:lnTo>
                  <a:lnTo>
                    <a:pt x="63205" y="127943"/>
                  </a:lnTo>
                  <a:lnTo>
                    <a:pt x="63205" y="127943"/>
                  </a:lnTo>
                  <a:lnTo>
                    <a:pt x="63716" y="127739"/>
                  </a:lnTo>
                  <a:lnTo>
                    <a:pt x="64227" y="128148"/>
                  </a:lnTo>
                  <a:lnTo>
                    <a:pt x="64227" y="128045"/>
                  </a:lnTo>
                  <a:lnTo>
                    <a:pt x="64534" y="128250"/>
                  </a:lnTo>
                  <a:lnTo>
                    <a:pt x="64534" y="128455"/>
                  </a:lnTo>
                  <a:lnTo>
                    <a:pt x="64432" y="128659"/>
                  </a:lnTo>
                  <a:lnTo>
                    <a:pt x="64636" y="129068"/>
                  </a:lnTo>
                  <a:lnTo>
                    <a:pt x="65148" y="128864"/>
                  </a:lnTo>
                  <a:lnTo>
                    <a:pt x="65557" y="129477"/>
                  </a:lnTo>
                  <a:lnTo>
                    <a:pt x="64534" y="129273"/>
                  </a:lnTo>
                  <a:lnTo>
                    <a:pt x="65148" y="129682"/>
                  </a:lnTo>
                  <a:lnTo>
                    <a:pt x="65455" y="130705"/>
                  </a:lnTo>
                  <a:lnTo>
                    <a:pt x="65352" y="130295"/>
                  </a:lnTo>
                  <a:lnTo>
                    <a:pt x="65455" y="130295"/>
                  </a:lnTo>
                  <a:lnTo>
                    <a:pt x="65864" y="131216"/>
                  </a:lnTo>
                  <a:lnTo>
                    <a:pt x="65352" y="131420"/>
                  </a:lnTo>
                  <a:lnTo>
                    <a:pt x="66068" y="131727"/>
                  </a:lnTo>
                  <a:lnTo>
                    <a:pt x="65864" y="131727"/>
                  </a:lnTo>
                  <a:lnTo>
                    <a:pt x="66170" y="132034"/>
                  </a:lnTo>
                  <a:lnTo>
                    <a:pt x="66273" y="131727"/>
                  </a:lnTo>
                  <a:lnTo>
                    <a:pt x="66375" y="131932"/>
                  </a:lnTo>
                  <a:lnTo>
                    <a:pt x="66375" y="132239"/>
                  </a:lnTo>
                  <a:lnTo>
                    <a:pt x="66170" y="132034"/>
                  </a:lnTo>
                  <a:lnTo>
                    <a:pt x="65557" y="131625"/>
                  </a:lnTo>
                  <a:lnTo>
                    <a:pt x="65250" y="131932"/>
                  </a:lnTo>
                  <a:lnTo>
                    <a:pt x="67193" y="133261"/>
                  </a:lnTo>
                  <a:lnTo>
                    <a:pt x="67398" y="133159"/>
                  </a:lnTo>
                  <a:lnTo>
                    <a:pt x="67091" y="132750"/>
                  </a:lnTo>
                  <a:lnTo>
                    <a:pt x="67705" y="133057"/>
                  </a:lnTo>
                  <a:lnTo>
                    <a:pt x="67398" y="133159"/>
                  </a:lnTo>
                  <a:lnTo>
                    <a:pt x="67500" y="133261"/>
                  </a:lnTo>
                  <a:lnTo>
                    <a:pt x="67602" y="133159"/>
                  </a:lnTo>
                  <a:lnTo>
                    <a:pt x="67807" y="133568"/>
                  </a:lnTo>
                  <a:lnTo>
                    <a:pt x="67807" y="133568"/>
                  </a:lnTo>
                  <a:lnTo>
                    <a:pt x="67500" y="133261"/>
                  </a:lnTo>
                  <a:lnTo>
                    <a:pt x="67295" y="133364"/>
                  </a:lnTo>
                  <a:lnTo>
                    <a:pt x="66477" y="133364"/>
                  </a:lnTo>
                  <a:lnTo>
                    <a:pt x="66886" y="133773"/>
                  </a:lnTo>
                  <a:lnTo>
                    <a:pt x="67500" y="133670"/>
                  </a:lnTo>
                  <a:lnTo>
                    <a:pt x="67295" y="134080"/>
                  </a:lnTo>
                  <a:lnTo>
                    <a:pt x="67705" y="134284"/>
                  </a:lnTo>
                  <a:lnTo>
                    <a:pt x="67807" y="134080"/>
                  </a:lnTo>
                  <a:lnTo>
                    <a:pt x="67926" y="134000"/>
                  </a:lnTo>
                  <a:lnTo>
                    <a:pt x="67926" y="134000"/>
                  </a:lnTo>
                  <a:lnTo>
                    <a:pt x="68420" y="134693"/>
                  </a:lnTo>
                  <a:lnTo>
                    <a:pt x="69136" y="133977"/>
                  </a:lnTo>
                  <a:lnTo>
                    <a:pt x="69136" y="134284"/>
                  </a:lnTo>
                  <a:lnTo>
                    <a:pt x="68932" y="134489"/>
                  </a:lnTo>
                  <a:lnTo>
                    <a:pt x="68932" y="134693"/>
                  </a:lnTo>
                  <a:lnTo>
                    <a:pt x="68727" y="134795"/>
                  </a:lnTo>
                  <a:lnTo>
                    <a:pt x="69750" y="134795"/>
                  </a:lnTo>
                  <a:lnTo>
                    <a:pt x="69545" y="134182"/>
                  </a:lnTo>
                  <a:lnTo>
                    <a:pt x="69767" y="133988"/>
                  </a:lnTo>
                  <a:lnTo>
                    <a:pt x="69767" y="133988"/>
                  </a:lnTo>
                  <a:lnTo>
                    <a:pt x="70057" y="134182"/>
                  </a:lnTo>
                  <a:lnTo>
                    <a:pt x="69852" y="134284"/>
                  </a:lnTo>
                  <a:lnTo>
                    <a:pt x="70568" y="134591"/>
                  </a:lnTo>
                  <a:lnTo>
                    <a:pt x="70364" y="135000"/>
                  </a:lnTo>
                  <a:lnTo>
                    <a:pt x="71489" y="135614"/>
                  </a:lnTo>
                  <a:lnTo>
                    <a:pt x="71386" y="135716"/>
                  </a:lnTo>
                  <a:lnTo>
                    <a:pt x="70159" y="135205"/>
                  </a:lnTo>
                  <a:lnTo>
                    <a:pt x="70364" y="135205"/>
                  </a:lnTo>
                  <a:lnTo>
                    <a:pt x="70057" y="135000"/>
                  </a:lnTo>
                  <a:lnTo>
                    <a:pt x="69955" y="135102"/>
                  </a:lnTo>
                  <a:lnTo>
                    <a:pt x="70568" y="135716"/>
                  </a:lnTo>
                  <a:lnTo>
                    <a:pt x="70057" y="135511"/>
                  </a:lnTo>
                  <a:lnTo>
                    <a:pt x="69443" y="135716"/>
                  </a:lnTo>
                  <a:lnTo>
                    <a:pt x="69545" y="135818"/>
                  </a:lnTo>
                  <a:lnTo>
                    <a:pt x="73943" y="136125"/>
                  </a:lnTo>
                  <a:lnTo>
                    <a:pt x="74557" y="135818"/>
                  </a:lnTo>
                  <a:lnTo>
                    <a:pt x="71489" y="134489"/>
                  </a:lnTo>
                  <a:lnTo>
                    <a:pt x="71591" y="134284"/>
                  </a:lnTo>
                  <a:lnTo>
                    <a:pt x="71080" y="133875"/>
                  </a:lnTo>
                  <a:lnTo>
                    <a:pt x="69782" y="133975"/>
                  </a:lnTo>
                  <a:lnTo>
                    <a:pt x="69782" y="133975"/>
                  </a:lnTo>
                  <a:lnTo>
                    <a:pt x="70364" y="133466"/>
                  </a:lnTo>
                  <a:lnTo>
                    <a:pt x="71080" y="133568"/>
                  </a:lnTo>
                  <a:lnTo>
                    <a:pt x="71080" y="133568"/>
                  </a:lnTo>
                  <a:lnTo>
                    <a:pt x="70057" y="132852"/>
                  </a:lnTo>
                  <a:lnTo>
                    <a:pt x="70364" y="132750"/>
                  </a:lnTo>
                  <a:lnTo>
                    <a:pt x="69852" y="132341"/>
                  </a:lnTo>
                  <a:lnTo>
                    <a:pt x="70159" y="131318"/>
                  </a:lnTo>
                  <a:lnTo>
                    <a:pt x="69750" y="131216"/>
                  </a:lnTo>
                  <a:lnTo>
                    <a:pt x="69955" y="131216"/>
                  </a:lnTo>
                  <a:lnTo>
                    <a:pt x="69955" y="131011"/>
                  </a:lnTo>
                  <a:lnTo>
                    <a:pt x="70670" y="131216"/>
                  </a:lnTo>
                  <a:lnTo>
                    <a:pt x="70670" y="131216"/>
                  </a:lnTo>
                  <a:lnTo>
                    <a:pt x="70466" y="130500"/>
                  </a:lnTo>
                  <a:lnTo>
                    <a:pt x="71591" y="129170"/>
                  </a:lnTo>
                  <a:lnTo>
                    <a:pt x="71182" y="129068"/>
                  </a:lnTo>
                  <a:lnTo>
                    <a:pt x="71284" y="128455"/>
                  </a:lnTo>
                  <a:lnTo>
                    <a:pt x="69443" y="127330"/>
                  </a:lnTo>
                  <a:lnTo>
                    <a:pt x="69852" y="126409"/>
                  </a:lnTo>
                  <a:lnTo>
                    <a:pt x="70159" y="126205"/>
                  </a:lnTo>
                  <a:lnTo>
                    <a:pt x="70670" y="126205"/>
                  </a:lnTo>
                  <a:lnTo>
                    <a:pt x="70568" y="124670"/>
                  </a:lnTo>
                  <a:lnTo>
                    <a:pt x="71182" y="124159"/>
                  </a:lnTo>
                  <a:lnTo>
                    <a:pt x="70568" y="123852"/>
                  </a:lnTo>
                  <a:lnTo>
                    <a:pt x="70977" y="123750"/>
                  </a:lnTo>
                  <a:lnTo>
                    <a:pt x="71284" y="124057"/>
                  </a:lnTo>
                  <a:lnTo>
                    <a:pt x="71284" y="124057"/>
                  </a:lnTo>
                  <a:lnTo>
                    <a:pt x="70977" y="123443"/>
                  </a:lnTo>
                  <a:lnTo>
                    <a:pt x="70773" y="123545"/>
                  </a:lnTo>
                  <a:lnTo>
                    <a:pt x="70364" y="123239"/>
                  </a:lnTo>
                  <a:lnTo>
                    <a:pt x="69955" y="122318"/>
                  </a:lnTo>
                  <a:lnTo>
                    <a:pt x="70057" y="122011"/>
                  </a:lnTo>
                  <a:lnTo>
                    <a:pt x="71182" y="122318"/>
                  </a:lnTo>
                  <a:lnTo>
                    <a:pt x="72205" y="122011"/>
                  </a:lnTo>
                  <a:lnTo>
                    <a:pt x="72000" y="121193"/>
                  </a:lnTo>
                  <a:lnTo>
                    <a:pt x="72102" y="120886"/>
                  </a:lnTo>
                  <a:lnTo>
                    <a:pt x="71898" y="120580"/>
                  </a:lnTo>
                  <a:lnTo>
                    <a:pt x="72000" y="120580"/>
                  </a:lnTo>
                  <a:lnTo>
                    <a:pt x="71693" y="120170"/>
                  </a:lnTo>
                  <a:lnTo>
                    <a:pt x="75477" y="119250"/>
                  </a:lnTo>
                  <a:lnTo>
                    <a:pt x="75886" y="117716"/>
                  </a:lnTo>
                  <a:lnTo>
                    <a:pt x="73739" y="114545"/>
                  </a:lnTo>
                  <a:lnTo>
                    <a:pt x="73739" y="114034"/>
                  </a:lnTo>
                  <a:lnTo>
                    <a:pt x="73943" y="114034"/>
                  </a:lnTo>
                  <a:lnTo>
                    <a:pt x="73841" y="113420"/>
                  </a:lnTo>
                  <a:lnTo>
                    <a:pt x="74045" y="113932"/>
                  </a:lnTo>
                  <a:lnTo>
                    <a:pt x="73841" y="114341"/>
                  </a:lnTo>
                  <a:lnTo>
                    <a:pt x="74557" y="115466"/>
                  </a:lnTo>
                  <a:lnTo>
                    <a:pt x="77216" y="115875"/>
                  </a:lnTo>
                  <a:lnTo>
                    <a:pt x="79466" y="111580"/>
                  </a:lnTo>
                  <a:lnTo>
                    <a:pt x="79568" y="111682"/>
                  </a:lnTo>
                  <a:lnTo>
                    <a:pt x="79568" y="111273"/>
                  </a:lnTo>
                  <a:lnTo>
                    <a:pt x="79466" y="110966"/>
                  </a:lnTo>
                  <a:lnTo>
                    <a:pt x="79773" y="111273"/>
                  </a:lnTo>
                  <a:lnTo>
                    <a:pt x="79875" y="111273"/>
                  </a:lnTo>
                  <a:lnTo>
                    <a:pt x="79364" y="112500"/>
                  </a:lnTo>
                  <a:lnTo>
                    <a:pt x="79773" y="112193"/>
                  </a:lnTo>
                  <a:lnTo>
                    <a:pt x="80080" y="111170"/>
                  </a:lnTo>
                  <a:lnTo>
                    <a:pt x="79875" y="111273"/>
                  </a:lnTo>
                  <a:lnTo>
                    <a:pt x="79875" y="111273"/>
                  </a:lnTo>
                  <a:lnTo>
                    <a:pt x="81409" y="107898"/>
                  </a:lnTo>
                  <a:lnTo>
                    <a:pt x="81102" y="106159"/>
                  </a:lnTo>
                  <a:lnTo>
                    <a:pt x="81614" y="106057"/>
                  </a:lnTo>
                  <a:lnTo>
                    <a:pt x="81511" y="106159"/>
                  </a:lnTo>
                  <a:lnTo>
                    <a:pt x="85398" y="103705"/>
                  </a:lnTo>
                  <a:lnTo>
                    <a:pt x="85807" y="103602"/>
                  </a:lnTo>
                  <a:lnTo>
                    <a:pt x="85909" y="103398"/>
                  </a:lnTo>
                  <a:lnTo>
                    <a:pt x="86114" y="103705"/>
                  </a:lnTo>
                  <a:lnTo>
                    <a:pt x="86830" y="103602"/>
                  </a:lnTo>
                  <a:lnTo>
                    <a:pt x="86932" y="103091"/>
                  </a:lnTo>
                  <a:lnTo>
                    <a:pt x="87750" y="102580"/>
                  </a:lnTo>
                  <a:lnTo>
                    <a:pt x="89080" y="94398"/>
                  </a:lnTo>
                  <a:lnTo>
                    <a:pt x="89080" y="93170"/>
                  </a:lnTo>
                  <a:lnTo>
                    <a:pt x="89284" y="93068"/>
                  </a:lnTo>
                  <a:lnTo>
                    <a:pt x="89489" y="93375"/>
                  </a:lnTo>
                  <a:lnTo>
                    <a:pt x="90409" y="91534"/>
                  </a:lnTo>
                  <a:lnTo>
                    <a:pt x="90409" y="91739"/>
                  </a:lnTo>
                  <a:lnTo>
                    <a:pt x="92557" y="87136"/>
                  </a:lnTo>
                  <a:lnTo>
                    <a:pt x="91943" y="85398"/>
                  </a:lnTo>
                  <a:lnTo>
                    <a:pt x="84273" y="82739"/>
                  </a:lnTo>
                  <a:lnTo>
                    <a:pt x="84068" y="82943"/>
                  </a:lnTo>
                  <a:lnTo>
                    <a:pt x="83966" y="82534"/>
                  </a:lnTo>
                  <a:lnTo>
                    <a:pt x="83557" y="83352"/>
                  </a:lnTo>
                  <a:lnTo>
                    <a:pt x="83557" y="83352"/>
                  </a:lnTo>
                  <a:lnTo>
                    <a:pt x="83659" y="82636"/>
                  </a:lnTo>
                  <a:lnTo>
                    <a:pt x="83557" y="82330"/>
                  </a:lnTo>
                  <a:lnTo>
                    <a:pt x="83557" y="81818"/>
                  </a:lnTo>
                  <a:lnTo>
                    <a:pt x="80591" y="80795"/>
                  </a:lnTo>
                  <a:lnTo>
                    <a:pt x="79057" y="82739"/>
                  </a:lnTo>
                  <a:lnTo>
                    <a:pt x="79364" y="81818"/>
                  </a:lnTo>
                  <a:lnTo>
                    <a:pt x="78341" y="82125"/>
                  </a:lnTo>
                  <a:lnTo>
                    <a:pt x="77932" y="81307"/>
                  </a:lnTo>
                  <a:lnTo>
                    <a:pt x="77625" y="81205"/>
                  </a:lnTo>
                  <a:lnTo>
                    <a:pt x="77011" y="81614"/>
                  </a:lnTo>
                  <a:lnTo>
                    <a:pt x="76295" y="81614"/>
                  </a:lnTo>
                  <a:lnTo>
                    <a:pt x="78852" y="78750"/>
                  </a:lnTo>
                  <a:lnTo>
                    <a:pt x="77216" y="75375"/>
                  </a:lnTo>
                  <a:lnTo>
                    <a:pt x="77011" y="75580"/>
                  </a:lnTo>
                  <a:lnTo>
                    <a:pt x="76807" y="75068"/>
                  </a:lnTo>
                  <a:lnTo>
                    <a:pt x="76705" y="75170"/>
                  </a:lnTo>
                  <a:lnTo>
                    <a:pt x="75273" y="74148"/>
                  </a:lnTo>
                  <a:lnTo>
                    <a:pt x="75068" y="74557"/>
                  </a:lnTo>
                  <a:lnTo>
                    <a:pt x="74455" y="73841"/>
                  </a:lnTo>
                  <a:lnTo>
                    <a:pt x="73432" y="74148"/>
                  </a:lnTo>
                  <a:lnTo>
                    <a:pt x="72614" y="73943"/>
                  </a:lnTo>
                  <a:lnTo>
                    <a:pt x="72307" y="74352"/>
                  </a:lnTo>
                  <a:lnTo>
                    <a:pt x="72307" y="73739"/>
                  </a:lnTo>
                  <a:lnTo>
                    <a:pt x="71284" y="72920"/>
                  </a:lnTo>
                  <a:lnTo>
                    <a:pt x="70977" y="73432"/>
                  </a:lnTo>
                  <a:lnTo>
                    <a:pt x="70977" y="73432"/>
                  </a:lnTo>
                  <a:lnTo>
                    <a:pt x="71080" y="72307"/>
                  </a:lnTo>
                  <a:lnTo>
                    <a:pt x="69852" y="71284"/>
                  </a:lnTo>
                  <a:lnTo>
                    <a:pt x="68420" y="71182"/>
                  </a:lnTo>
                  <a:lnTo>
                    <a:pt x="68830" y="70875"/>
                  </a:lnTo>
                  <a:lnTo>
                    <a:pt x="69034" y="70568"/>
                  </a:lnTo>
                  <a:lnTo>
                    <a:pt x="68932" y="70159"/>
                  </a:lnTo>
                  <a:lnTo>
                    <a:pt x="68420" y="69852"/>
                  </a:lnTo>
                  <a:lnTo>
                    <a:pt x="68318" y="69955"/>
                  </a:lnTo>
                  <a:lnTo>
                    <a:pt x="68318" y="70159"/>
                  </a:lnTo>
                  <a:lnTo>
                    <a:pt x="67909" y="69852"/>
                  </a:lnTo>
                  <a:lnTo>
                    <a:pt x="67807" y="69955"/>
                  </a:lnTo>
                  <a:lnTo>
                    <a:pt x="67602" y="69545"/>
                  </a:lnTo>
                  <a:lnTo>
                    <a:pt x="67398" y="69648"/>
                  </a:lnTo>
                  <a:lnTo>
                    <a:pt x="67295" y="69239"/>
                  </a:lnTo>
                  <a:lnTo>
                    <a:pt x="68216" y="69034"/>
                  </a:lnTo>
                  <a:lnTo>
                    <a:pt x="66068" y="69136"/>
                  </a:lnTo>
                  <a:lnTo>
                    <a:pt x="66068" y="69239"/>
                  </a:lnTo>
                  <a:lnTo>
                    <a:pt x="66580" y="69239"/>
                  </a:lnTo>
                  <a:lnTo>
                    <a:pt x="65045" y="69648"/>
                  </a:lnTo>
                  <a:lnTo>
                    <a:pt x="64636" y="69443"/>
                  </a:lnTo>
                  <a:lnTo>
                    <a:pt x="64432" y="69136"/>
                  </a:lnTo>
                  <a:lnTo>
                    <a:pt x="62489" y="69136"/>
                  </a:lnTo>
                  <a:lnTo>
                    <a:pt x="62284" y="68523"/>
                  </a:lnTo>
                  <a:lnTo>
                    <a:pt x="61466" y="68216"/>
                  </a:lnTo>
                  <a:lnTo>
                    <a:pt x="61159" y="67705"/>
                  </a:lnTo>
                  <a:lnTo>
                    <a:pt x="60750" y="67705"/>
                  </a:lnTo>
                  <a:lnTo>
                    <a:pt x="61159" y="68114"/>
                  </a:lnTo>
                  <a:lnTo>
                    <a:pt x="59727" y="68727"/>
                  </a:lnTo>
                  <a:lnTo>
                    <a:pt x="59523" y="69239"/>
                  </a:lnTo>
                  <a:lnTo>
                    <a:pt x="59932" y="70057"/>
                  </a:lnTo>
                  <a:lnTo>
                    <a:pt x="59625" y="70670"/>
                  </a:lnTo>
                  <a:lnTo>
                    <a:pt x="59216" y="70364"/>
                  </a:lnTo>
                  <a:lnTo>
                    <a:pt x="59114" y="69648"/>
                  </a:lnTo>
                  <a:lnTo>
                    <a:pt x="59420" y="69239"/>
                  </a:lnTo>
                  <a:lnTo>
                    <a:pt x="59318" y="68727"/>
                  </a:lnTo>
                  <a:lnTo>
                    <a:pt x="59420" y="68727"/>
                  </a:lnTo>
                  <a:lnTo>
                    <a:pt x="59216" y="68114"/>
                  </a:lnTo>
                  <a:lnTo>
                    <a:pt x="59830" y="67807"/>
                  </a:lnTo>
                  <a:lnTo>
                    <a:pt x="59625" y="67295"/>
                  </a:lnTo>
                  <a:lnTo>
                    <a:pt x="56966" y="68932"/>
                  </a:lnTo>
                  <a:lnTo>
                    <a:pt x="56966" y="68727"/>
                  </a:lnTo>
                  <a:lnTo>
                    <a:pt x="56557" y="68625"/>
                  </a:lnTo>
                  <a:lnTo>
                    <a:pt x="55739" y="69648"/>
                  </a:lnTo>
                  <a:lnTo>
                    <a:pt x="55841" y="69545"/>
                  </a:lnTo>
                  <a:lnTo>
                    <a:pt x="55534" y="70364"/>
                  </a:lnTo>
                  <a:lnTo>
                    <a:pt x="54614" y="71182"/>
                  </a:lnTo>
                  <a:lnTo>
                    <a:pt x="54511" y="71898"/>
                  </a:lnTo>
                  <a:lnTo>
                    <a:pt x="52977" y="70364"/>
                  </a:lnTo>
                  <a:lnTo>
                    <a:pt x="52057" y="70261"/>
                  </a:lnTo>
                  <a:lnTo>
                    <a:pt x="51034" y="70875"/>
                  </a:lnTo>
                  <a:lnTo>
                    <a:pt x="50011" y="70670"/>
                  </a:lnTo>
                  <a:lnTo>
                    <a:pt x="50011" y="70670"/>
                  </a:lnTo>
                  <a:lnTo>
                    <a:pt x="50114" y="70875"/>
                  </a:lnTo>
                  <a:lnTo>
                    <a:pt x="48375" y="68420"/>
                  </a:lnTo>
                  <a:lnTo>
                    <a:pt x="48580" y="67602"/>
                  </a:lnTo>
                  <a:lnTo>
                    <a:pt x="48682" y="67705"/>
                  </a:lnTo>
                  <a:lnTo>
                    <a:pt x="48784" y="66989"/>
                  </a:lnTo>
                  <a:lnTo>
                    <a:pt x="48784" y="67193"/>
                  </a:lnTo>
                  <a:lnTo>
                    <a:pt x="49193" y="64739"/>
                  </a:lnTo>
                  <a:lnTo>
                    <a:pt x="48989" y="64330"/>
                  </a:lnTo>
                  <a:lnTo>
                    <a:pt x="48580" y="64125"/>
                  </a:lnTo>
                  <a:lnTo>
                    <a:pt x="48886" y="64227"/>
                  </a:lnTo>
                  <a:lnTo>
                    <a:pt x="48273" y="63716"/>
                  </a:lnTo>
                  <a:lnTo>
                    <a:pt x="44284" y="63614"/>
                  </a:lnTo>
                  <a:lnTo>
                    <a:pt x="45000" y="62795"/>
                  </a:lnTo>
                  <a:lnTo>
                    <a:pt x="45102" y="61159"/>
                  </a:lnTo>
                  <a:lnTo>
                    <a:pt x="45409" y="60648"/>
                  </a:lnTo>
                  <a:lnTo>
                    <a:pt x="45511" y="61261"/>
                  </a:lnTo>
                  <a:lnTo>
                    <a:pt x="46023" y="60136"/>
                  </a:lnTo>
                  <a:lnTo>
                    <a:pt x="45818" y="60239"/>
                  </a:lnTo>
                  <a:lnTo>
                    <a:pt x="46125" y="59932"/>
                  </a:lnTo>
                  <a:lnTo>
                    <a:pt x="46125" y="59625"/>
                  </a:lnTo>
                  <a:lnTo>
                    <a:pt x="46534" y="58807"/>
                  </a:lnTo>
                  <a:lnTo>
                    <a:pt x="46432" y="57989"/>
                  </a:lnTo>
                  <a:lnTo>
                    <a:pt x="43875" y="58295"/>
                  </a:lnTo>
                  <a:lnTo>
                    <a:pt x="42955" y="60239"/>
                  </a:lnTo>
                  <a:lnTo>
                    <a:pt x="42341" y="60648"/>
                  </a:lnTo>
                  <a:lnTo>
                    <a:pt x="42545" y="60648"/>
                  </a:lnTo>
                  <a:lnTo>
                    <a:pt x="42443" y="60955"/>
                  </a:lnTo>
                  <a:lnTo>
                    <a:pt x="39477" y="61261"/>
                  </a:lnTo>
                  <a:lnTo>
                    <a:pt x="38557" y="60750"/>
                  </a:lnTo>
                  <a:lnTo>
                    <a:pt x="38557" y="60750"/>
                  </a:lnTo>
                  <a:lnTo>
                    <a:pt x="38659" y="60852"/>
                  </a:lnTo>
                  <a:lnTo>
                    <a:pt x="38659" y="60852"/>
                  </a:lnTo>
                  <a:lnTo>
                    <a:pt x="38352" y="60648"/>
                  </a:lnTo>
                  <a:lnTo>
                    <a:pt x="38352" y="60648"/>
                  </a:lnTo>
                  <a:lnTo>
                    <a:pt x="38557" y="60750"/>
                  </a:lnTo>
                  <a:lnTo>
                    <a:pt x="37432" y="57989"/>
                  </a:lnTo>
                  <a:lnTo>
                    <a:pt x="37432" y="58193"/>
                  </a:lnTo>
                  <a:lnTo>
                    <a:pt x="37227" y="57375"/>
                  </a:lnTo>
                  <a:lnTo>
                    <a:pt x="37432" y="57989"/>
                  </a:lnTo>
                  <a:lnTo>
                    <a:pt x="38455" y="52159"/>
                  </a:lnTo>
                  <a:lnTo>
                    <a:pt x="38250" y="51750"/>
                  </a:lnTo>
                  <a:lnTo>
                    <a:pt x="38761" y="51545"/>
                  </a:lnTo>
                  <a:lnTo>
                    <a:pt x="38761" y="51341"/>
                  </a:lnTo>
                  <a:lnTo>
                    <a:pt x="39068" y="51136"/>
                  </a:lnTo>
                  <a:lnTo>
                    <a:pt x="38966" y="51136"/>
                  </a:lnTo>
                  <a:lnTo>
                    <a:pt x="39170" y="51034"/>
                  </a:lnTo>
                  <a:lnTo>
                    <a:pt x="39375" y="50830"/>
                  </a:lnTo>
                  <a:lnTo>
                    <a:pt x="39682" y="50727"/>
                  </a:lnTo>
                  <a:lnTo>
                    <a:pt x="39580" y="50523"/>
                  </a:lnTo>
                  <a:lnTo>
                    <a:pt x="40091" y="50625"/>
                  </a:lnTo>
                  <a:lnTo>
                    <a:pt x="41216" y="49909"/>
                  </a:lnTo>
                  <a:lnTo>
                    <a:pt x="41216" y="49705"/>
                  </a:lnTo>
                  <a:lnTo>
                    <a:pt x="41420" y="49398"/>
                  </a:lnTo>
                  <a:lnTo>
                    <a:pt x="41420" y="49602"/>
                  </a:lnTo>
                  <a:lnTo>
                    <a:pt x="41625" y="49602"/>
                  </a:lnTo>
                  <a:lnTo>
                    <a:pt x="41318" y="49807"/>
                  </a:lnTo>
                  <a:lnTo>
                    <a:pt x="42341" y="49193"/>
                  </a:lnTo>
                  <a:lnTo>
                    <a:pt x="43773" y="49602"/>
                  </a:lnTo>
                  <a:lnTo>
                    <a:pt x="43977" y="49398"/>
                  </a:lnTo>
                  <a:lnTo>
                    <a:pt x="44489" y="49602"/>
                  </a:lnTo>
                  <a:lnTo>
                    <a:pt x="44489" y="49909"/>
                  </a:lnTo>
                  <a:lnTo>
                    <a:pt x="44386" y="49909"/>
                  </a:lnTo>
                  <a:lnTo>
                    <a:pt x="45205" y="50114"/>
                  </a:lnTo>
                  <a:lnTo>
                    <a:pt x="45409" y="49705"/>
                  </a:lnTo>
                  <a:lnTo>
                    <a:pt x="45920" y="50216"/>
                  </a:lnTo>
                  <a:lnTo>
                    <a:pt x="46125" y="50216"/>
                  </a:lnTo>
                  <a:lnTo>
                    <a:pt x="45818" y="49705"/>
                  </a:lnTo>
                  <a:lnTo>
                    <a:pt x="46227" y="49091"/>
                  </a:lnTo>
                  <a:lnTo>
                    <a:pt x="46227" y="49091"/>
                  </a:lnTo>
                  <a:lnTo>
                    <a:pt x="45920" y="49295"/>
                  </a:lnTo>
                  <a:lnTo>
                    <a:pt x="46023" y="48989"/>
                  </a:lnTo>
                  <a:lnTo>
                    <a:pt x="45307" y="49091"/>
                  </a:lnTo>
                  <a:lnTo>
                    <a:pt x="47557" y="48477"/>
                  </a:lnTo>
                  <a:lnTo>
                    <a:pt x="47557" y="48477"/>
                  </a:lnTo>
                  <a:lnTo>
                    <a:pt x="47455" y="48989"/>
                  </a:lnTo>
                  <a:lnTo>
                    <a:pt x="47966" y="48784"/>
                  </a:lnTo>
                  <a:lnTo>
                    <a:pt x="47966" y="48886"/>
                  </a:lnTo>
                  <a:lnTo>
                    <a:pt x="48477" y="48580"/>
                  </a:lnTo>
                  <a:lnTo>
                    <a:pt x="48477" y="48580"/>
                  </a:lnTo>
                  <a:lnTo>
                    <a:pt x="48170" y="48886"/>
                  </a:lnTo>
                  <a:lnTo>
                    <a:pt x="48886" y="48784"/>
                  </a:lnTo>
                  <a:lnTo>
                    <a:pt x="49602" y="48886"/>
                  </a:lnTo>
                  <a:lnTo>
                    <a:pt x="49500" y="49091"/>
                  </a:lnTo>
                  <a:lnTo>
                    <a:pt x="49655" y="49401"/>
                  </a:lnTo>
                  <a:lnTo>
                    <a:pt x="49655" y="49401"/>
                  </a:lnTo>
                  <a:lnTo>
                    <a:pt x="51239" y="49500"/>
                  </a:lnTo>
                  <a:lnTo>
                    <a:pt x="51750" y="50216"/>
                  </a:lnTo>
                  <a:lnTo>
                    <a:pt x="51443" y="51545"/>
                  </a:lnTo>
                  <a:lnTo>
                    <a:pt x="51648" y="51239"/>
                  </a:lnTo>
                  <a:lnTo>
                    <a:pt x="51852" y="51341"/>
                  </a:lnTo>
                  <a:lnTo>
                    <a:pt x="51443" y="51750"/>
                  </a:lnTo>
                  <a:lnTo>
                    <a:pt x="52670" y="54102"/>
                  </a:lnTo>
                  <a:lnTo>
                    <a:pt x="52875" y="54102"/>
                  </a:lnTo>
                  <a:lnTo>
                    <a:pt x="53485" y="53390"/>
                  </a:lnTo>
                  <a:lnTo>
                    <a:pt x="53485" y="53390"/>
                  </a:lnTo>
                  <a:lnTo>
                    <a:pt x="53403" y="50915"/>
                  </a:lnTo>
                  <a:lnTo>
                    <a:pt x="53591" y="50727"/>
                  </a:lnTo>
                  <a:lnTo>
                    <a:pt x="53489" y="47761"/>
                  </a:lnTo>
                  <a:lnTo>
                    <a:pt x="53693" y="47659"/>
                  </a:lnTo>
                  <a:lnTo>
                    <a:pt x="54307" y="46636"/>
                  </a:lnTo>
                  <a:lnTo>
                    <a:pt x="54307" y="46841"/>
                  </a:lnTo>
                  <a:lnTo>
                    <a:pt x="54409" y="46739"/>
                  </a:lnTo>
                  <a:lnTo>
                    <a:pt x="54409" y="46636"/>
                  </a:lnTo>
                  <a:lnTo>
                    <a:pt x="55841" y="45716"/>
                  </a:lnTo>
                  <a:lnTo>
                    <a:pt x="55841" y="45818"/>
                  </a:lnTo>
                  <a:lnTo>
                    <a:pt x="57170" y="44898"/>
                  </a:lnTo>
                  <a:lnTo>
                    <a:pt x="57170" y="45102"/>
                  </a:lnTo>
                  <a:lnTo>
                    <a:pt x="57784" y="44284"/>
                  </a:lnTo>
                  <a:lnTo>
                    <a:pt x="58705" y="44080"/>
                  </a:lnTo>
                  <a:lnTo>
                    <a:pt x="58193" y="43875"/>
                  </a:lnTo>
                  <a:lnTo>
                    <a:pt x="58602" y="43875"/>
                  </a:lnTo>
                  <a:lnTo>
                    <a:pt x="58295" y="43466"/>
                  </a:lnTo>
                  <a:lnTo>
                    <a:pt x="59420" y="43364"/>
                  </a:lnTo>
                  <a:lnTo>
                    <a:pt x="59523" y="43057"/>
                  </a:lnTo>
                  <a:lnTo>
                    <a:pt x="59523" y="43057"/>
                  </a:lnTo>
                  <a:lnTo>
                    <a:pt x="59216" y="43364"/>
                  </a:lnTo>
                  <a:lnTo>
                    <a:pt x="58705" y="43057"/>
                  </a:lnTo>
                  <a:lnTo>
                    <a:pt x="58807" y="42750"/>
                  </a:lnTo>
                  <a:lnTo>
                    <a:pt x="59216" y="42852"/>
                  </a:lnTo>
                  <a:lnTo>
                    <a:pt x="59318" y="42750"/>
                  </a:lnTo>
                  <a:lnTo>
                    <a:pt x="59523" y="42852"/>
                  </a:lnTo>
                  <a:lnTo>
                    <a:pt x="59523" y="42545"/>
                  </a:lnTo>
                  <a:lnTo>
                    <a:pt x="59420" y="42034"/>
                  </a:lnTo>
                  <a:lnTo>
                    <a:pt x="59216" y="41932"/>
                  </a:lnTo>
                  <a:lnTo>
                    <a:pt x="58705" y="41625"/>
                  </a:lnTo>
                  <a:lnTo>
                    <a:pt x="59114" y="41727"/>
                  </a:lnTo>
                  <a:lnTo>
                    <a:pt x="59216" y="41932"/>
                  </a:lnTo>
                  <a:lnTo>
                    <a:pt x="59216" y="41932"/>
                  </a:lnTo>
                  <a:lnTo>
                    <a:pt x="59114" y="41420"/>
                  </a:lnTo>
                  <a:lnTo>
                    <a:pt x="59420" y="41420"/>
                  </a:lnTo>
                  <a:lnTo>
                    <a:pt x="59523" y="41318"/>
                  </a:lnTo>
                  <a:lnTo>
                    <a:pt x="59011" y="40705"/>
                  </a:lnTo>
                  <a:lnTo>
                    <a:pt x="59523" y="41216"/>
                  </a:lnTo>
                  <a:lnTo>
                    <a:pt x="59523" y="40807"/>
                  </a:lnTo>
                  <a:lnTo>
                    <a:pt x="58909" y="40500"/>
                  </a:lnTo>
                  <a:lnTo>
                    <a:pt x="59318" y="39989"/>
                  </a:lnTo>
                  <a:lnTo>
                    <a:pt x="59011" y="40500"/>
                  </a:lnTo>
                  <a:lnTo>
                    <a:pt x="59216" y="40398"/>
                  </a:lnTo>
                  <a:lnTo>
                    <a:pt x="59216" y="40602"/>
                  </a:lnTo>
                  <a:lnTo>
                    <a:pt x="59318" y="40500"/>
                  </a:lnTo>
                  <a:lnTo>
                    <a:pt x="59625" y="40807"/>
                  </a:lnTo>
                  <a:lnTo>
                    <a:pt x="59523" y="40295"/>
                  </a:lnTo>
                  <a:lnTo>
                    <a:pt x="59727" y="40500"/>
                  </a:lnTo>
                  <a:lnTo>
                    <a:pt x="59830" y="39580"/>
                  </a:lnTo>
                  <a:lnTo>
                    <a:pt x="60034" y="39477"/>
                  </a:lnTo>
                  <a:lnTo>
                    <a:pt x="60034" y="39580"/>
                  </a:lnTo>
                  <a:lnTo>
                    <a:pt x="60136" y="39375"/>
                  </a:lnTo>
                  <a:lnTo>
                    <a:pt x="60136" y="39477"/>
                  </a:lnTo>
                  <a:lnTo>
                    <a:pt x="60443" y="39273"/>
                  </a:lnTo>
                  <a:lnTo>
                    <a:pt x="60443" y="39375"/>
                  </a:lnTo>
                  <a:lnTo>
                    <a:pt x="60341" y="39477"/>
                  </a:lnTo>
                  <a:lnTo>
                    <a:pt x="60443" y="39477"/>
                  </a:lnTo>
                  <a:lnTo>
                    <a:pt x="60034" y="39784"/>
                  </a:lnTo>
                  <a:lnTo>
                    <a:pt x="60136" y="39784"/>
                  </a:lnTo>
                  <a:lnTo>
                    <a:pt x="59830" y="40193"/>
                  </a:lnTo>
                  <a:lnTo>
                    <a:pt x="60136" y="40295"/>
                  </a:lnTo>
                  <a:lnTo>
                    <a:pt x="60136" y="40500"/>
                  </a:lnTo>
                  <a:lnTo>
                    <a:pt x="60034" y="40705"/>
                  </a:lnTo>
                  <a:lnTo>
                    <a:pt x="60034" y="40909"/>
                  </a:lnTo>
                  <a:lnTo>
                    <a:pt x="60136" y="40909"/>
                  </a:lnTo>
                  <a:lnTo>
                    <a:pt x="59727" y="41830"/>
                  </a:lnTo>
                  <a:lnTo>
                    <a:pt x="60750" y="40500"/>
                  </a:lnTo>
                  <a:lnTo>
                    <a:pt x="60750" y="39375"/>
                  </a:lnTo>
                  <a:lnTo>
                    <a:pt x="61057" y="39886"/>
                  </a:lnTo>
                  <a:lnTo>
                    <a:pt x="62182" y="38864"/>
                  </a:lnTo>
                  <a:lnTo>
                    <a:pt x="62386" y="38455"/>
                  </a:lnTo>
                  <a:lnTo>
                    <a:pt x="62284" y="38250"/>
                  </a:lnTo>
                  <a:lnTo>
                    <a:pt x="62591" y="37636"/>
                  </a:lnTo>
                  <a:lnTo>
                    <a:pt x="62489" y="38148"/>
                  </a:lnTo>
                  <a:lnTo>
                    <a:pt x="64943" y="37125"/>
                  </a:lnTo>
                  <a:lnTo>
                    <a:pt x="65045" y="37227"/>
                  </a:lnTo>
                  <a:lnTo>
                    <a:pt x="65148" y="37125"/>
                  </a:lnTo>
                  <a:lnTo>
                    <a:pt x="65148" y="37125"/>
                  </a:lnTo>
                  <a:lnTo>
                    <a:pt x="65045" y="37432"/>
                  </a:lnTo>
                  <a:lnTo>
                    <a:pt x="65557" y="37227"/>
                  </a:lnTo>
                  <a:lnTo>
                    <a:pt x="65557" y="37227"/>
                  </a:lnTo>
                  <a:lnTo>
                    <a:pt x="65455" y="37330"/>
                  </a:lnTo>
                  <a:lnTo>
                    <a:pt x="66068" y="37227"/>
                  </a:lnTo>
                  <a:lnTo>
                    <a:pt x="65966" y="36818"/>
                  </a:lnTo>
                  <a:lnTo>
                    <a:pt x="65761" y="37125"/>
                  </a:lnTo>
                  <a:lnTo>
                    <a:pt x="65455" y="36614"/>
                  </a:lnTo>
                  <a:lnTo>
                    <a:pt x="66784" y="35080"/>
                  </a:lnTo>
                  <a:lnTo>
                    <a:pt x="66886" y="35182"/>
                  </a:lnTo>
                  <a:lnTo>
                    <a:pt x="66989" y="34977"/>
                  </a:lnTo>
                  <a:lnTo>
                    <a:pt x="66989" y="35080"/>
                  </a:lnTo>
                  <a:lnTo>
                    <a:pt x="67091" y="34875"/>
                  </a:lnTo>
                  <a:lnTo>
                    <a:pt x="67091" y="35080"/>
                  </a:lnTo>
                  <a:lnTo>
                    <a:pt x="67193" y="34977"/>
                  </a:lnTo>
                  <a:lnTo>
                    <a:pt x="68011" y="34364"/>
                  </a:lnTo>
                  <a:lnTo>
                    <a:pt x="68011" y="34466"/>
                  </a:lnTo>
                  <a:lnTo>
                    <a:pt x="67909" y="34568"/>
                  </a:lnTo>
                  <a:lnTo>
                    <a:pt x="68114" y="34670"/>
                  </a:lnTo>
                  <a:lnTo>
                    <a:pt x="68216" y="34364"/>
                  </a:lnTo>
                  <a:lnTo>
                    <a:pt x="68523" y="34568"/>
                  </a:lnTo>
                  <a:lnTo>
                    <a:pt x="69136" y="34261"/>
                  </a:lnTo>
                  <a:lnTo>
                    <a:pt x="69545" y="33648"/>
                  </a:lnTo>
                  <a:lnTo>
                    <a:pt x="70568" y="33443"/>
                  </a:lnTo>
                  <a:lnTo>
                    <a:pt x="70466" y="33545"/>
                  </a:lnTo>
                  <a:lnTo>
                    <a:pt x="71795" y="32932"/>
                  </a:lnTo>
                  <a:lnTo>
                    <a:pt x="72102" y="33034"/>
                  </a:lnTo>
                  <a:lnTo>
                    <a:pt x="71386" y="33443"/>
                  </a:lnTo>
                  <a:lnTo>
                    <a:pt x="72716" y="33443"/>
                  </a:lnTo>
                  <a:lnTo>
                    <a:pt x="71898" y="33852"/>
                  </a:lnTo>
                  <a:lnTo>
                    <a:pt x="71898" y="33545"/>
                  </a:lnTo>
                  <a:lnTo>
                    <a:pt x="71795" y="33545"/>
                  </a:lnTo>
                  <a:lnTo>
                    <a:pt x="70568" y="34261"/>
                  </a:lnTo>
                  <a:lnTo>
                    <a:pt x="70568" y="34261"/>
                  </a:lnTo>
                  <a:lnTo>
                    <a:pt x="70364" y="34364"/>
                  </a:lnTo>
                  <a:lnTo>
                    <a:pt x="69955" y="35182"/>
                  </a:lnTo>
                  <a:lnTo>
                    <a:pt x="70261" y="35386"/>
                  </a:lnTo>
                  <a:lnTo>
                    <a:pt x="71795" y="34364"/>
                  </a:lnTo>
                  <a:lnTo>
                    <a:pt x="71795" y="34466"/>
                  </a:lnTo>
                  <a:lnTo>
                    <a:pt x="71898" y="34261"/>
                  </a:lnTo>
                  <a:lnTo>
                    <a:pt x="74250" y="33648"/>
                  </a:lnTo>
                  <a:lnTo>
                    <a:pt x="74250" y="33443"/>
                  </a:lnTo>
                  <a:lnTo>
                    <a:pt x="74250" y="33136"/>
                  </a:lnTo>
                  <a:lnTo>
                    <a:pt x="73943" y="32932"/>
                  </a:lnTo>
                  <a:lnTo>
                    <a:pt x="73227" y="33239"/>
                  </a:lnTo>
                  <a:lnTo>
                    <a:pt x="73330" y="33136"/>
                  </a:lnTo>
                  <a:lnTo>
                    <a:pt x="72307" y="32830"/>
                  </a:lnTo>
                  <a:lnTo>
                    <a:pt x="72511" y="32727"/>
                  </a:lnTo>
                  <a:lnTo>
                    <a:pt x="72000" y="32420"/>
                  </a:lnTo>
                  <a:lnTo>
                    <a:pt x="72000" y="31807"/>
                  </a:lnTo>
                  <a:lnTo>
                    <a:pt x="71693" y="31705"/>
                  </a:lnTo>
                  <a:lnTo>
                    <a:pt x="72409" y="31091"/>
                  </a:lnTo>
                  <a:lnTo>
                    <a:pt x="72146" y="31003"/>
                  </a:lnTo>
                  <a:lnTo>
                    <a:pt x="72146" y="31003"/>
                  </a:lnTo>
                  <a:lnTo>
                    <a:pt x="71795" y="31091"/>
                  </a:lnTo>
                  <a:lnTo>
                    <a:pt x="70875" y="30784"/>
                  </a:lnTo>
                  <a:lnTo>
                    <a:pt x="72102" y="30784"/>
                  </a:lnTo>
                  <a:lnTo>
                    <a:pt x="72818" y="29966"/>
                  </a:lnTo>
                  <a:lnTo>
                    <a:pt x="70568" y="29966"/>
                  </a:lnTo>
                  <a:lnTo>
                    <a:pt x="63307" y="33852"/>
                  </a:lnTo>
                  <a:lnTo>
                    <a:pt x="63307" y="33852"/>
                  </a:lnTo>
                  <a:lnTo>
                    <a:pt x="68114" y="31091"/>
                  </a:lnTo>
                  <a:lnTo>
                    <a:pt x="67602" y="30375"/>
                  </a:lnTo>
                  <a:lnTo>
                    <a:pt x="79977" y="27205"/>
                  </a:lnTo>
                  <a:lnTo>
                    <a:pt x="80795" y="26489"/>
                  </a:lnTo>
                  <a:lnTo>
                    <a:pt x="80591" y="26284"/>
                  </a:lnTo>
                  <a:lnTo>
                    <a:pt x="81000" y="26080"/>
                  </a:lnTo>
                  <a:lnTo>
                    <a:pt x="81205" y="25466"/>
                  </a:lnTo>
                  <a:lnTo>
                    <a:pt x="80898" y="25159"/>
                  </a:lnTo>
                  <a:lnTo>
                    <a:pt x="80080" y="25364"/>
                  </a:lnTo>
                  <a:lnTo>
                    <a:pt x="79977" y="25261"/>
                  </a:lnTo>
                  <a:lnTo>
                    <a:pt x="80386" y="24852"/>
                  </a:lnTo>
                  <a:lnTo>
                    <a:pt x="79875" y="24750"/>
                  </a:lnTo>
                  <a:lnTo>
                    <a:pt x="77727" y="25568"/>
                  </a:lnTo>
                  <a:lnTo>
                    <a:pt x="78034" y="25364"/>
                  </a:lnTo>
                  <a:lnTo>
                    <a:pt x="77830" y="25261"/>
                  </a:lnTo>
                  <a:lnTo>
                    <a:pt x="80182" y="24545"/>
                  </a:lnTo>
                  <a:lnTo>
                    <a:pt x="80182" y="24034"/>
                  </a:lnTo>
                  <a:lnTo>
                    <a:pt x="79773" y="24136"/>
                  </a:lnTo>
                  <a:lnTo>
                    <a:pt x="79261" y="23727"/>
                  </a:lnTo>
                  <a:lnTo>
                    <a:pt x="78648" y="24034"/>
                  </a:lnTo>
                  <a:lnTo>
                    <a:pt x="79159" y="23727"/>
                  </a:lnTo>
                  <a:lnTo>
                    <a:pt x="78852" y="23625"/>
                  </a:lnTo>
                  <a:lnTo>
                    <a:pt x="78239" y="23830"/>
                  </a:lnTo>
                  <a:lnTo>
                    <a:pt x="78648" y="23523"/>
                  </a:lnTo>
                  <a:lnTo>
                    <a:pt x="78648" y="23114"/>
                  </a:lnTo>
                  <a:lnTo>
                    <a:pt x="78545" y="23216"/>
                  </a:lnTo>
                  <a:lnTo>
                    <a:pt x="78443" y="23011"/>
                  </a:lnTo>
                  <a:lnTo>
                    <a:pt x="77932" y="22909"/>
                  </a:lnTo>
                  <a:lnTo>
                    <a:pt x="78136" y="22705"/>
                  </a:lnTo>
                  <a:lnTo>
                    <a:pt x="77830" y="22705"/>
                  </a:lnTo>
                  <a:lnTo>
                    <a:pt x="78136" y="22602"/>
                  </a:lnTo>
                  <a:lnTo>
                    <a:pt x="77727" y="22500"/>
                  </a:lnTo>
                  <a:lnTo>
                    <a:pt x="77932" y="22398"/>
                  </a:lnTo>
                  <a:lnTo>
                    <a:pt x="77523" y="22193"/>
                  </a:lnTo>
                  <a:lnTo>
                    <a:pt x="78341" y="22091"/>
                  </a:lnTo>
                  <a:lnTo>
                    <a:pt x="77727" y="21477"/>
                  </a:lnTo>
                  <a:lnTo>
                    <a:pt x="78341" y="21170"/>
                  </a:lnTo>
                  <a:lnTo>
                    <a:pt x="78034" y="20864"/>
                  </a:lnTo>
                  <a:lnTo>
                    <a:pt x="77420" y="20966"/>
                  </a:lnTo>
                  <a:lnTo>
                    <a:pt x="77420" y="20966"/>
                  </a:lnTo>
                  <a:lnTo>
                    <a:pt x="78136" y="20557"/>
                  </a:lnTo>
                  <a:lnTo>
                    <a:pt x="77318" y="20659"/>
                  </a:lnTo>
                  <a:lnTo>
                    <a:pt x="77318" y="20659"/>
                  </a:lnTo>
                  <a:lnTo>
                    <a:pt x="77932" y="20455"/>
                  </a:lnTo>
                  <a:lnTo>
                    <a:pt x="77727" y="20148"/>
                  </a:lnTo>
                  <a:lnTo>
                    <a:pt x="77932" y="20045"/>
                  </a:lnTo>
                  <a:lnTo>
                    <a:pt x="77318" y="20045"/>
                  </a:lnTo>
                  <a:lnTo>
                    <a:pt x="77727" y="19943"/>
                  </a:lnTo>
                  <a:lnTo>
                    <a:pt x="77523" y="19636"/>
                  </a:lnTo>
                  <a:lnTo>
                    <a:pt x="77727" y="19534"/>
                  </a:lnTo>
                  <a:lnTo>
                    <a:pt x="77625" y="19330"/>
                  </a:lnTo>
                  <a:lnTo>
                    <a:pt x="77420" y="19330"/>
                  </a:lnTo>
                  <a:lnTo>
                    <a:pt x="77216" y="19125"/>
                  </a:lnTo>
                  <a:lnTo>
                    <a:pt x="77216" y="18818"/>
                  </a:lnTo>
                  <a:lnTo>
                    <a:pt x="76705" y="19739"/>
                  </a:lnTo>
                  <a:lnTo>
                    <a:pt x="76398" y="19739"/>
                  </a:lnTo>
                  <a:lnTo>
                    <a:pt x="76295" y="20045"/>
                  </a:lnTo>
                  <a:lnTo>
                    <a:pt x="75580" y="20557"/>
                  </a:lnTo>
                  <a:lnTo>
                    <a:pt x="75477" y="20250"/>
                  </a:lnTo>
                  <a:lnTo>
                    <a:pt x="74148" y="21068"/>
                  </a:lnTo>
                  <a:lnTo>
                    <a:pt x="74250" y="20659"/>
                  </a:lnTo>
                  <a:lnTo>
                    <a:pt x="73943" y="20864"/>
                  </a:lnTo>
                  <a:lnTo>
                    <a:pt x="73841" y="20761"/>
                  </a:lnTo>
                  <a:lnTo>
                    <a:pt x="73739" y="20761"/>
                  </a:lnTo>
                  <a:lnTo>
                    <a:pt x="73943" y="20250"/>
                  </a:lnTo>
                  <a:lnTo>
                    <a:pt x="72716" y="20250"/>
                  </a:lnTo>
                  <a:lnTo>
                    <a:pt x="73534" y="19739"/>
                  </a:lnTo>
                  <a:lnTo>
                    <a:pt x="73330" y="19739"/>
                  </a:lnTo>
                  <a:lnTo>
                    <a:pt x="73534" y="19330"/>
                  </a:lnTo>
                  <a:lnTo>
                    <a:pt x="72920" y="19125"/>
                  </a:lnTo>
                  <a:lnTo>
                    <a:pt x="73636" y="19023"/>
                  </a:lnTo>
                  <a:lnTo>
                    <a:pt x="74148" y="18102"/>
                  </a:lnTo>
                  <a:lnTo>
                    <a:pt x="74148" y="18102"/>
                  </a:lnTo>
                  <a:lnTo>
                    <a:pt x="73841" y="18307"/>
                  </a:lnTo>
                  <a:lnTo>
                    <a:pt x="72716" y="17795"/>
                  </a:lnTo>
                  <a:lnTo>
                    <a:pt x="73023" y="17591"/>
                  </a:lnTo>
                  <a:lnTo>
                    <a:pt x="72511" y="17591"/>
                  </a:lnTo>
                  <a:lnTo>
                    <a:pt x="72000" y="16875"/>
                  </a:lnTo>
                  <a:lnTo>
                    <a:pt x="70364" y="17080"/>
                  </a:lnTo>
                  <a:lnTo>
                    <a:pt x="70466" y="16977"/>
                  </a:lnTo>
                  <a:lnTo>
                    <a:pt x="68932" y="16875"/>
                  </a:lnTo>
                  <a:lnTo>
                    <a:pt x="68727" y="17693"/>
                  </a:lnTo>
                  <a:lnTo>
                    <a:pt x="67909" y="18307"/>
                  </a:lnTo>
                  <a:lnTo>
                    <a:pt x="68318" y="18307"/>
                  </a:lnTo>
                  <a:lnTo>
                    <a:pt x="67909" y="19023"/>
                  </a:lnTo>
                  <a:lnTo>
                    <a:pt x="68114" y="19125"/>
                  </a:lnTo>
                  <a:lnTo>
                    <a:pt x="66580" y="20250"/>
                  </a:lnTo>
                  <a:lnTo>
                    <a:pt x="67193" y="21784"/>
                  </a:lnTo>
                  <a:lnTo>
                    <a:pt x="63511" y="24239"/>
                  </a:lnTo>
                  <a:lnTo>
                    <a:pt x="63716" y="24750"/>
                  </a:lnTo>
                  <a:lnTo>
                    <a:pt x="63614" y="24750"/>
                  </a:lnTo>
                  <a:lnTo>
                    <a:pt x="63716" y="25057"/>
                  </a:lnTo>
                  <a:lnTo>
                    <a:pt x="63307" y="26591"/>
                  </a:lnTo>
                  <a:lnTo>
                    <a:pt x="62693" y="27000"/>
                  </a:lnTo>
                  <a:lnTo>
                    <a:pt x="62795" y="27307"/>
                  </a:lnTo>
                  <a:lnTo>
                    <a:pt x="62489" y="27614"/>
                  </a:lnTo>
                  <a:lnTo>
                    <a:pt x="62386" y="27205"/>
                  </a:lnTo>
                  <a:lnTo>
                    <a:pt x="61977" y="27511"/>
                  </a:lnTo>
                  <a:lnTo>
                    <a:pt x="61977" y="28023"/>
                  </a:lnTo>
                  <a:lnTo>
                    <a:pt x="60955" y="27716"/>
                  </a:lnTo>
                  <a:lnTo>
                    <a:pt x="61364" y="27000"/>
                  </a:lnTo>
                  <a:lnTo>
                    <a:pt x="60648" y="26591"/>
                  </a:lnTo>
                  <a:lnTo>
                    <a:pt x="61466" y="24341"/>
                  </a:lnTo>
                  <a:lnTo>
                    <a:pt x="60852" y="23625"/>
                  </a:lnTo>
                  <a:lnTo>
                    <a:pt x="59420" y="23830"/>
                  </a:lnTo>
                  <a:lnTo>
                    <a:pt x="59216" y="23216"/>
                  </a:lnTo>
                  <a:lnTo>
                    <a:pt x="57682" y="22091"/>
                  </a:lnTo>
                  <a:lnTo>
                    <a:pt x="55227" y="21989"/>
                  </a:lnTo>
                  <a:lnTo>
                    <a:pt x="55330" y="21886"/>
                  </a:lnTo>
                  <a:lnTo>
                    <a:pt x="54920" y="22091"/>
                  </a:lnTo>
                  <a:lnTo>
                    <a:pt x="55636" y="20761"/>
                  </a:lnTo>
                  <a:lnTo>
                    <a:pt x="55534" y="20250"/>
                  </a:lnTo>
                  <a:lnTo>
                    <a:pt x="54614" y="20761"/>
                  </a:lnTo>
                  <a:lnTo>
                    <a:pt x="54920" y="20352"/>
                  </a:lnTo>
                  <a:lnTo>
                    <a:pt x="54716" y="20045"/>
                  </a:lnTo>
                  <a:lnTo>
                    <a:pt x="57580" y="17489"/>
                  </a:lnTo>
                  <a:lnTo>
                    <a:pt x="57580" y="17284"/>
                  </a:lnTo>
                  <a:lnTo>
                    <a:pt x="58091" y="16875"/>
                  </a:lnTo>
                  <a:lnTo>
                    <a:pt x="58398" y="17080"/>
                  </a:lnTo>
                  <a:lnTo>
                    <a:pt x="58398" y="16875"/>
                  </a:lnTo>
                  <a:lnTo>
                    <a:pt x="59114" y="16670"/>
                  </a:lnTo>
                  <a:lnTo>
                    <a:pt x="59216" y="16466"/>
                  </a:lnTo>
                  <a:lnTo>
                    <a:pt x="60136" y="16364"/>
                  </a:lnTo>
                  <a:lnTo>
                    <a:pt x="60239" y="15852"/>
                  </a:lnTo>
                  <a:lnTo>
                    <a:pt x="59830" y="15648"/>
                  </a:lnTo>
                  <a:lnTo>
                    <a:pt x="59420" y="15852"/>
                  </a:lnTo>
                  <a:lnTo>
                    <a:pt x="59727" y="15648"/>
                  </a:lnTo>
                  <a:lnTo>
                    <a:pt x="59011" y="15443"/>
                  </a:lnTo>
                  <a:lnTo>
                    <a:pt x="58909" y="15239"/>
                  </a:lnTo>
                  <a:lnTo>
                    <a:pt x="59932" y="15545"/>
                  </a:lnTo>
                  <a:lnTo>
                    <a:pt x="59932" y="15648"/>
                  </a:lnTo>
                  <a:lnTo>
                    <a:pt x="64227" y="14318"/>
                  </a:lnTo>
                  <a:lnTo>
                    <a:pt x="61670" y="13602"/>
                  </a:lnTo>
                  <a:lnTo>
                    <a:pt x="62693" y="13705"/>
                  </a:lnTo>
                  <a:lnTo>
                    <a:pt x="64330" y="14114"/>
                  </a:lnTo>
                  <a:lnTo>
                    <a:pt x="65455" y="13602"/>
                  </a:lnTo>
                  <a:lnTo>
                    <a:pt x="65250" y="13193"/>
                  </a:lnTo>
                  <a:lnTo>
                    <a:pt x="66170" y="13091"/>
                  </a:lnTo>
                  <a:lnTo>
                    <a:pt x="66375" y="13398"/>
                  </a:lnTo>
                  <a:lnTo>
                    <a:pt x="66784" y="13295"/>
                  </a:lnTo>
                  <a:lnTo>
                    <a:pt x="67091" y="13091"/>
                  </a:lnTo>
                  <a:lnTo>
                    <a:pt x="66580" y="12784"/>
                  </a:lnTo>
                  <a:lnTo>
                    <a:pt x="66580" y="12784"/>
                  </a:lnTo>
                  <a:lnTo>
                    <a:pt x="67091" y="12886"/>
                  </a:lnTo>
                  <a:lnTo>
                    <a:pt x="67398" y="13295"/>
                  </a:lnTo>
                  <a:lnTo>
                    <a:pt x="69545" y="12273"/>
                  </a:lnTo>
                  <a:lnTo>
                    <a:pt x="69443" y="11659"/>
                  </a:lnTo>
                  <a:lnTo>
                    <a:pt x="69955" y="11045"/>
                  </a:lnTo>
                  <a:lnTo>
                    <a:pt x="70568" y="10841"/>
                  </a:lnTo>
                  <a:lnTo>
                    <a:pt x="69955" y="10739"/>
                  </a:lnTo>
                  <a:lnTo>
                    <a:pt x="69852" y="10534"/>
                  </a:lnTo>
                  <a:lnTo>
                    <a:pt x="70159" y="10432"/>
                  </a:lnTo>
                  <a:lnTo>
                    <a:pt x="68216" y="10227"/>
                  </a:lnTo>
                  <a:lnTo>
                    <a:pt x="67909" y="10739"/>
                  </a:lnTo>
                  <a:lnTo>
                    <a:pt x="68114" y="10943"/>
                  </a:lnTo>
                  <a:lnTo>
                    <a:pt x="67807" y="11045"/>
                  </a:lnTo>
                  <a:lnTo>
                    <a:pt x="68011" y="11148"/>
                  </a:lnTo>
                  <a:lnTo>
                    <a:pt x="65352" y="12580"/>
                  </a:lnTo>
                  <a:lnTo>
                    <a:pt x="65148" y="11761"/>
                  </a:lnTo>
                  <a:lnTo>
                    <a:pt x="65352" y="11557"/>
                  </a:lnTo>
                  <a:lnTo>
                    <a:pt x="65455" y="11557"/>
                  </a:lnTo>
                  <a:lnTo>
                    <a:pt x="65864" y="11045"/>
                  </a:lnTo>
                  <a:lnTo>
                    <a:pt x="64841" y="11045"/>
                  </a:lnTo>
                  <a:lnTo>
                    <a:pt x="64023" y="11557"/>
                  </a:lnTo>
                  <a:lnTo>
                    <a:pt x="64023" y="11557"/>
                  </a:lnTo>
                  <a:lnTo>
                    <a:pt x="64125" y="10739"/>
                  </a:lnTo>
                  <a:lnTo>
                    <a:pt x="64739" y="10534"/>
                  </a:lnTo>
                  <a:lnTo>
                    <a:pt x="64125" y="10534"/>
                  </a:lnTo>
                  <a:lnTo>
                    <a:pt x="64432" y="10432"/>
                  </a:lnTo>
                  <a:lnTo>
                    <a:pt x="63307" y="10330"/>
                  </a:lnTo>
                  <a:lnTo>
                    <a:pt x="64125" y="10023"/>
                  </a:lnTo>
                  <a:lnTo>
                    <a:pt x="63818" y="10023"/>
                  </a:lnTo>
                  <a:lnTo>
                    <a:pt x="64330" y="9920"/>
                  </a:lnTo>
                  <a:lnTo>
                    <a:pt x="64125" y="9409"/>
                  </a:lnTo>
                  <a:lnTo>
                    <a:pt x="64432" y="9000"/>
                  </a:lnTo>
                  <a:lnTo>
                    <a:pt x="64227" y="8591"/>
                  </a:lnTo>
                  <a:lnTo>
                    <a:pt x="63920" y="8386"/>
                  </a:lnTo>
                  <a:close/>
                </a:path>
              </a:pathLst>
            </a:custGeom>
            <a:solidFill>
              <a:srgbClr val="7DFFB1"/>
            </a:solidFill>
            <a:ln>
              <a:noFill/>
            </a:ln>
            <a:effectLst>
              <a:outerShdw blurRad="57150" dist="19050" dir="5400000" algn="bl" rotWithShape="0">
                <a:srgbClr val="073763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6;p24">
              <a:extLst>
                <a:ext uri="{FF2B5EF4-FFF2-40B4-BE49-F238E27FC236}">
                  <a16:creationId xmlns:a16="http://schemas.microsoft.com/office/drawing/2014/main" id="{28F614DB-32F8-4573-9C48-49411CFD564D}"/>
                </a:ext>
              </a:extLst>
            </p:cNvPr>
            <p:cNvSpPr/>
            <p:nvPr/>
          </p:nvSpPr>
          <p:spPr>
            <a:xfrm>
              <a:off x="1309834" y="1867648"/>
              <a:ext cx="744002" cy="202500"/>
            </a:xfrm>
            <a:prstGeom prst="wedgeRectCallout">
              <a:avLst>
                <a:gd name="adj1" fmla="val -21428"/>
                <a:gd name="adj2" fmla="val 84287"/>
              </a:avLst>
            </a:prstGeom>
            <a:solidFill>
              <a:srgbClr val="FFFFFF"/>
            </a:solidFill>
            <a:ln>
              <a:noFill/>
            </a:ln>
            <a:effectLst>
              <a:outerShdw dist="19050" dir="5400000" algn="bl" rotWithShape="0">
                <a:srgbClr val="1C4587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rgbClr val="0037B3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1,500,000</a:t>
              </a:r>
              <a:endParaRPr sz="1000" dirty="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31" name="Google Shape;196;p24">
              <a:extLst>
                <a:ext uri="{FF2B5EF4-FFF2-40B4-BE49-F238E27FC236}">
                  <a16:creationId xmlns:a16="http://schemas.microsoft.com/office/drawing/2014/main" id="{D04EC95D-83E7-4175-9C59-20CD6DB1B0A0}"/>
                </a:ext>
              </a:extLst>
            </p:cNvPr>
            <p:cNvSpPr/>
            <p:nvPr/>
          </p:nvSpPr>
          <p:spPr>
            <a:xfrm>
              <a:off x="1715796" y="1109710"/>
              <a:ext cx="687900" cy="202500"/>
            </a:xfrm>
            <a:prstGeom prst="wedgeRectCallout">
              <a:avLst>
                <a:gd name="adj1" fmla="val -21428"/>
                <a:gd name="adj2" fmla="val 84287"/>
              </a:avLst>
            </a:prstGeom>
            <a:solidFill>
              <a:srgbClr val="FFFFFF"/>
            </a:solidFill>
            <a:ln>
              <a:noFill/>
            </a:ln>
            <a:effectLst>
              <a:outerShdw dist="19050" dir="5400000" algn="bl" rotWithShape="0">
                <a:srgbClr val="1C4587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rgbClr val="0037B3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375,000</a:t>
              </a:r>
              <a:endParaRPr sz="1000" dirty="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32" name="Google Shape;196;p24">
              <a:extLst>
                <a:ext uri="{FF2B5EF4-FFF2-40B4-BE49-F238E27FC236}">
                  <a16:creationId xmlns:a16="http://schemas.microsoft.com/office/drawing/2014/main" id="{F12C02FE-0911-40E8-AA9F-E79D9BBD7888}"/>
                </a:ext>
              </a:extLst>
            </p:cNvPr>
            <p:cNvSpPr/>
            <p:nvPr/>
          </p:nvSpPr>
          <p:spPr>
            <a:xfrm>
              <a:off x="4228050" y="2600372"/>
              <a:ext cx="782100" cy="202500"/>
            </a:xfrm>
            <a:prstGeom prst="wedgeRectCallout">
              <a:avLst>
                <a:gd name="adj1" fmla="val -21428"/>
                <a:gd name="adj2" fmla="val 84287"/>
              </a:avLst>
            </a:prstGeom>
            <a:solidFill>
              <a:srgbClr val="FFFFFF"/>
            </a:solidFill>
            <a:ln>
              <a:noFill/>
            </a:ln>
            <a:effectLst>
              <a:outerShdw dist="19050" dir="5400000" algn="bl" rotWithShape="0">
                <a:srgbClr val="1C4587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rgbClr val="0037B3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975,000</a:t>
              </a:r>
              <a:endParaRPr sz="1000" dirty="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33" name="Google Shape;196;p24">
              <a:extLst>
                <a:ext uri="{FF2B5EF4-FFF2-40B4-BE49-F238E27FC236}">
                  <a16:creationId xmlns:a16="http://schemas.microsoft.com/office/drawing/2014/main" id="{A2F4D8E8-DD00-454F-8663-AB3AC3C630DF}"/>
                </a:ext>
              </a:extLst>
            </p:cNvPr>
            <p:cNvSpPr/>
            <p:nvPr/>
          </p:nvSpPr>
          <p:spPr>
            <a:xfrm>
              <a:off x="5766207" y="2063651"/>
              <a:ext cx="744002" cy="202500"/>
            </a:xfrm>
            <a:prstGeom prst="wedgeRectCallout">
              <a:avLst>
                <a:gd name="adj1" fmla="val -21428"/>
                <a:gd name="adj2" fmla="val 84287"/>
              </a:avLst>
            </a:prstGeom>
            <a:solidFill>
              <a:srgbClr val="FFFFFF"/>
            </a:solidFill>
            <a:ln>
              <a:noFill/>
            </a:ln>
            <a:effectLst>
              <a:outerShdw dist="19050" dir="5400000" algn="bl" rotWithShape="0">
                <a:srgbClr val="1C4587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rgbClr val="0037B3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1,350,000</a:t>
              </a:r>
              <a:endParaRPr sz="1000" dirty="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34" name="Google Shape;196;p24">
              <a:extLst>
                <a:ext uri="{FF2B5EF4-FFF2-40B4-BE49-F238E27FC236}">
                  <a16:creationId xmlns:a16="http://schemas.microsoft.com/office/drawing/2014/main" id="{590B3AEA-9351-46BC-8FEA-FEECE09C0568}"/>
                </a:ext>
              </a:extLst>
            </p:cNvPr>
            <p:cNvSpPr/>
            <p:nvPr/>
          </p:nvSpPr>
          <p:spPr>
            <a:xfrm>
              <a:off x="5710105" y="1324199"/>
              <a:ext cx="744002" cy="202500"/>
            </a:xfrm>
            <a:prstGeom prst="wedgeRectCallout">
              <a:avLst>
                <a:gd name="adj1" fmla="val -21428"/>
                <a:gd name="adj2" fmla="val 84287"/>
              </a:avLst>
            </a:prstGeom>
            <a:solidFill>
              <a:srgbClr val="FFFFFF"/>
            </a:solidFill>
            <a:ln>
              <a:noFill/>
            </a:ln>
            <a:effectLst>
              <a:outerShdw dist="19050" dir="5400000" algn="bl" rotWithShape="0">
                <a:srgbClr val="1C4587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rgbClr val="0037B3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1,200,000</a:t>
              </a:r>
              <a:endParaRPr sz="1000" dirty="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sp>
        <p:nvSpPr>
          <p:cNvPr id="35" name="Google Shape;227;p27">
            <a:extLst>
              <a:ext uri="{FF2B5EF4-FFF2-40B4-BE49-F238E27FC236}">
                <a16:creationId xmlns:a16="http://schemas.microsoft.com/office/drawing/2014/main" id="{84EA71F3-C2A0-49BE-A290-421A94FA7CF4}"/>
              </a:ext>
            </a:extLst>
          </p:cNvPr>
          <p:cNvSpPr txBox="1">
            <a:spLocks/>
          </p:cNvSpPr>
          <p:nvPr/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2</a:t>
            </a:fld>
            <a:endParaRPr lang="en" dirty="0"/>
          </a:p>
        </p:txBody>
      </p: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54BB0EE0-A8F8-44C6-8A86-2DE8C482DD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286" y="2007654"/>
            <a:ext cx="2135325" cy="1485900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9C378749-1CA3-4093-AC07-79EFF5A03D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04166" y="1736856"/>
            <a:ext cx="1845129" cy="2027496"/>
          </a:xfrm>
          <a:prstGeom prst="rect">
            <a:avLst/>
          </a:prstGeom>
        </p:spPr>
      </p:pic>
      <p:pic>
        <p:nvPicPr>
          <p:cNvPr id="20" name="תמונה 19">
            <a:extLst>
              <a:ext uri="{FF2B5EF4-FFF2-40B4-BE49-F238E27FC236}">
                <a16:creationId xmlns:a16="http://schemas.microsoft.com/office/drawing/2014/main" id="{84DA8B78-ECDD-464E-BAF3-82D8304979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92671" y="1544105"/>
            <a:ext cx="1090570" cy="2202180"/>
          </a:xfrm>
          <a:prstGeom prst="rect">
            <a:avLst/>
          </a:prstGeom>
        </p:spPr>
      </p:pic>
      <p:sp>
        <p:nvSpPr>
          <p:cNvPr id="21" name="Google Shape;68;p13">
            <a:extLst>
              <a:ext uri="{FF2B5EF4-FFF2-40B4-BE49-F238E27FC236}">
                <a16:creationId xmlns:a16="http://schemas.microsoft.com/office/drawing/2014/main" id="{2ACC86D7-E5C0-4359-AA15-3F2588CB1F9D}"/>
              </a:ext>
            </a:extLst>
          </p:cNvPr>
          <p:cNvSpPr txBox="1">
            <a:spLocks/>
          </p:cNvSpPr>
          <p:nvPr/>
        </p:nvSpPr>
        <p:spPr>
          <a:xfrm>
            <a:off x="265309" y="91298"/>
            <a:ext cx="3439012" cy="679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US" sz="4000" dirty="0"/>
              <a:t>MOTIVATION</a:t>
            </a:r>
            <a:endParaRPr 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3400634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CONCEPT</a:t>
            </a:r>
            <a:endParaRPr dirty="0"/>
          </a:p>
        </p:txBody>
      </p:sp>
      <p:sp>
        <p:nvSpPr>
          <p:cNvPr id="227" name="Google Shape;227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grpSp>
        <p:nvGrpSpPr>
          <p:cNvPr id="243" name="Google Shape;243;p27"/>
          <p:cNvGrpSpPr/>
          <p:nvPr/>
        </p:nvGrpSpPr>
        <p:grpSpPr>
          <a:xfrm>
            <a:off x="2585994" y="1631550"/>
            <a:ext cx="3514811" cy="3252003"/>
            <a:chOff x="2991269" y="1153325"/>
            <a:chExt cx="3514811" cy="3252003"/>
          </a:xfrm>
        </p:grpSpPr>
        <p:sp>
          <p:nvSpPr>
            <p:cNvPr id="244" name="Google Shape;244;p27"/>
            <p:cNvSpPr/>
            <p:nvPr/>
          </p:nvSpPr>
          <p:spPr>
            <a:xfrm>
              <a:off x="3477586" y="2585458"/>
              <a:ext cx="2541910" cy="950456"/>
            </a:xfrm>
            <a:custGeom>
              <a:avLst/>
              <a:gdLst/>
              <a:ahLst/>
              <a:cxnLst/>
              <a:rect l="l" t="t" r="r" b="b"/>
              <a:pathLst>
                <a:path w="126826" h="43529" extrusionOk="0">
                  <a:moveTo>
                    <a:pt x="0" y="20002"/>
                  </a:moveTo>
                  <a:lnTo>
                    <a:pt x="63389" y="43529"/>
                  </a:lnTo>
                  <a:lnTo>
                    <a:pt x="126826" y="19907"/>
                  </a:lnTo>
                  <a:lnTo>
                    <a:pt x="63580" y="0"/>
                  </a:lnTo>
                  <a:close/>
                </a:path>
              </a:pathLst>
            </a:custGeom>
            <a:solidFill>
              <a:srgbClr val="001230">
                <a:alpha val="18850"/>
              </a:srgbClr>
            </a:solidFill>
            <a:ln>
              <a:noFill/>
            </a:ln>
          </p:spPr>
        </p:sp>
        <p:sp>
          <p:nvSpPr>
            <p:cNvPr id="245" name="Google Shape;245;p27"/>
            <p:cNvSpPr/>
            <p:nvPr/>
          </p:nvSpPr>
          <p:spPr>
            <a:xfrm>
              <a:off x="2991269" y="3020977"/>
              <a:ext cx="1758228" cy="1384350"/>
            </a:xfrm>
            <a:custGeom>
              <a:avLst/>
              <a:gdLst/>
              <a:ahLst/>
              <a:cxnLst/>
              <a:rect l="l" t="t" r="r" b="b"/>
              <a:pathLst>
                <a:path w="87725" h="63817" extrusionOk="0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002988"/>
            </a:solidFill>
            <a:ln>
              <a:noFill/>
            </a:ln>
          </p:spPr>
        </p:sp>
        <p:sp>
          <p:nvSpPr>
            <p:cNvPr id="246" name="Google Shape;246;p27"/>
            <p:cNvSpPr/>
            <p:nvPr/>
          </p:nvSpPr>
          <p:spPr>
            <a:xfrm flipH="1">
              <a:off x="4747852" y="3020977"/>
              <a:ext cx="1758228" cy="1384350"/>
            </a:xfrm>
            <a:custGeom>
              <a:avLst/>
              <a:gdLst/>
              <a:ahLst/>
              <a:cxnLst/>
              <a:rect l="l" t="t" r="r" b="b"/>
              <a:pathLst>
                <a:path w="87725" h="63817" extrusionOk="0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004CF8"/>
            </a:solidFill>
            <a:ln>
              <a:noFill/>
            </a:ln>
          </p:spPr>
        </p:sp>
        <p:sp>
          <p:nvSpPr>
            <p:cNvPr id="247" name="Google Shape;247;p27"/>
            <p:cNvSpPr/>
            <p:nvPr/>
          </p:nvSpPr>
          <p:spPr>
            <a:xfrm>
              <a:off x="3969199" y="2001324"/>
              <a:ext cx="1565850" cy="585863"/>
            </a:xfrm>
            <a:custGeom>
              <a:avLst/>
              <a:gdLst/>
              <a:ahLst/>
              <a:cxnLst/>
              <a:rect l="l" t="t" r="r" b="b"/>
              <a:pathLst>
                <a:path w="24053" h="8150" extrusionOk="0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rgbClr val="001230">
                <a:alpha val="18850"/>
              </a:srgbClr>
            </a:solidFill>
            <a:ln>
              <a:noFill/>
            </a:ln>
          </p:spPr>
        </p:sp>
        <p:sp>
          <p:nvSpPr>
            <p:cNvPr id="248" name="Google Shape;248;p27"/>
            <p:cNvSpPr/>
            <p:nvPr/>
          </p:nvSpPr>
          <p:spPr>
            <a:xfrm>
              <a:off x="3563255" y="2275837"/>
              <a:ext cx="1189300" cy="1015326"/>
            </a:xfrm>
            <a:custGeom>
              <a:avLst/>
              <a:gdLst/>
              <a:ahLst/>
              <a:cxnLst/>
              <a:rect l="l" t="t" r="r" b="b"/>
              <a:pathLst>
                <a:path w="18238" h="14114" extrusionOk="0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002988"/>
            </a:solidFill>
            <a:ln>
              <a:noFill/>
            </a:ln>
          </p:spPr>
        </p:sp>
        <p:sp>
          <p:nvSpPr>
            <p:cNvPr id="249" name="Google Shape;249;p27"/>
            <p:cNvSpPr/>
            <p:nvPr/>
          </p:nvSpPr>
          <p:spPr>
            <a:xfrm flipH="1">
              <a:off x="4749365" y="2275837"/>
              <a:ext cx="1189300" cy="1015326"/>
            </a:xfrm>
            <a:custGeom>
              <a:avLst/>
              <a:gdLst/>
              <a:ahLst/>
              <a:cxnLst/>
              <a:rect l="l" t="t" r="r" b="b"/>
              <a:pathLst>
                <a:path w="18238" h="14114" extrusionOk="0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004CF8"/>
            </a:solidFill>
            <a:ln>
              <a:noFill/>
            </a:ln>
          </p:spPr>
        </p:sp>
        <p:sp>
          <p:nvSpPr>
            <p:cNvPr id="250" name="Google Shape;250;p27"/>
            <p:cNvSpPr/>
            <p:nvPr/>
          </p:nvSpPr>
          <p:spPr>
            <a:xfrm>
              <a:off x="4059061" y="1153325"/>
              <a:ext cx="693508" cy="1201140"/>
            </a:xfrm>
            <a:custGeom>
              <a:avLst/>
              <a:gdLst/>
              <a:ahLst/>
              <a:cxnLst/>
              <a:rect l="l" t="t" r="r" b="b"/>
              <a:pathLst>
                <a:path w="10635" h="16697" extrusionOk="0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002988"/>
            </a:solidFill>
            <a:ln>
              <a:noFill/>
            </a:ln>
          </p:spPr>
        </p:sp>
        <p:sp>
          <p:nvSpPr>
            <p:cNvPr id="251" name="Google Shape;251;p27"/>
            <p:cNvSpPr/>
            <p:nvPr/>
          </p:nvSpPr>
          <p:spPr>
            <a:xfrm flipH="1">
              <a:off x="4749350" y="1153325"/>
              <a:ext cx="693508" cy="1201140"/>
            </a:xfrm>
            <a:custGeom>
              <a:avLst/>
              <a:gdLst/>
              <a:ahLst/>
              <a:cxnLst/>
              <a:rect l="l" t="t" r="r" b="b"/>
              <a:pathLst>
                <a:path w="10635" h="16697" extrusionOk="0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004CF8"/>
            </a:solidFill>
            <a:ln>
              <a:noFill/>
            </a:ln>
          </p:spPr>
        </p:sp>
      </p:grpSp>
      <p:grpSp>
        <p:nvGrpSpPr>
          <p:cNvPr id="9" name="קבוצה 8">
            <a:extLst>
              <a:ext uri="{FF2B5EF4-FFF2-40B4-BE49-F238E27FC236}">
                <a16:creationId xmlns:a16="http://schemas.microsoft.com/office/drawing/2014/main" id="{6B96E1F1-8E06-434F-A745-C010196571CD}"/>
              </a:ext>
            </a:extLst>
          </p:cNvPr>
          <p:cNvGrpSpPr/>
          <p:nvPr/>
        </p:nvGrpSpPr>
        <p:grpSpPr>
          <a:xfrm>
            <a:off x="4679500" y="1513962"/>
            <a:ext cx="3889014" cy="1717331"/>
            <a:chOff x="4679500" y="1513962"/>
            <a:chExt cx="3889014" cy="1717331"/>
          </a:xfrm>
        </p:grpSpPr>
        <p:grpSp>
          <p:nvGrpSpPr>
            <p:cNvPr id="238" name="Google Shape;238;p27"/>
            <p:cNvGrpSpPr/>
            <p:nvPr/>
          </p:nvGrpSpPr>
          <p:grpSpPr>
            <a:xfrm>
              <a:off x="4679500" y="1513962"/>
              <a:ext cx="3546678" cy="1717331"/>
              <a:chOff x="4908100" y="966473"/>
              <a:chExt cx="3546678" cy="1450267"/>
            </a:xfrm>
          </p:grpSpPr>
          <p:cxnSp>
            <p:nvCxnSpPr>
              <p:cNvPr id="239" name="Google Shape;239;p27"/>
              <p:cNvCxnSpPr/>
              <p:nvPr/>
            </p:nvCxnSpPr>
            <p:spPr>
              <a:xfrm>
                <a:off x="4908100" y="1593250"/>
                <a:ext cx="171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40" name="Google Shape;240;p27"/>
              <p:cNvSpPr txBox="1"/>
              <p:nvPr/>
            </p:nvSpPr>
            <p:spPr>
              <a:xfrm>
                <a:off x="6587578" y="966473"/>
                <a:ext cx="1867200" cy="14502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bg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rPr>
                  <a:t>Sampling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" dirty="0">
                  <a:solidFill>
                    <a:schemeClr val="bg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endParaRPr>
              </a:p>
              <a:p>
                <a:pPr marL="269875" lvl="0" indent="-193675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</a:pPr>
                <a:r>
                  <a:rPr lang="en-US" sz="8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rPr>
                  <a:t>Sample battery movements and voltage level using an Analog Devices ADXL345 Accelerator and A/D.</a:t>
                </a:r>
              </a:p>
              <a:p>
                <a:pPr marL="269875" lvl="0" indent="-193675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</a:pPr>
                <a:r>
                  <a:rPr lang="en-US" sz="8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rPr>
                  <a:t>The sampling is done every second in order to assure bike security.</a:t>
                </a:r>
              </a:p>
              <a:p>
                <a:pPr marL="269875" indent="-193675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</a:pPr>
                <a:r>
                  <a:rPr lang="en-US" sz="8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rPr>
                  <a:t>The communication is done over SPI protocol.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endParaRPr lang="en-US" sz="800" dirty="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endParaRPr>
              </a:p>
            </p:txBody>
          </p:sp>
          <p:sp>
            <p:nvSpPr>
              <p:cNvPr id="241" name="Google Shape;241;p27"/>
              <p:cNvSpPr/>
              <p:nvPr/>
            </p:nvSpPr>
            <p:spPr>
              <a:xfrm>
                <a:off x="6427830" y="1493307"/>
                <a:ext cx="198600" cy="198300"/>
              </a:xfrm>
              <a:prstGeom prst="ellipse">
                <a:avLst/>
              </a:prstGeom>
              <a:solidFill>
                <a:srgbClr val="004C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7"/>
              <p:cNvSpPr txBox="1"/>
              <p:nvPr/>
            </p:nvSpPr>
            <p:spPr>
              <a:xfrm>
                <a:off x="6402820" y="1436790"/>
                <a:ext cx="247500" cy="31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 dirty="0">
                    <a:solidFill>
                      <a:srgbClr val="FFFFFF"/>
                    </a:solidFill>
                    <a:latin typeface="Chivo Light"/>
                    <a:ea typeface="Chivo Light"/>
                    <a:cs typeface="Chivo Light"/>
                    <a:sym typeface="Chivo Light"/>
                  </a:rPr>
                  <a:t>1</a:t>
                </a:r>
                <a:endParaRPr sz="800" dirty="0">
                  <a:solidFill>
                    <a:srgbClr val="FFFFFF"/>
                  </a:solidFill>
                  <a:latin typeface="Chivo Light"/>
                  <a:ea typeface="Chivo Light"/>
                  <a:cs typeface="Chivo Light"/>
                  <a:sym typeface="Chivo Light"/>
                </a:endParaRPr>
              </a:p>
            </p:txBody>
          </p:sp>
        </p:grpSp>
        <p:sp>
          <p:nvSpPr>
            <p:cNvPr id="40" name="Google Shape;502;p36">
              <a:extLst>
                <a:ext uri="{FF2B5EF4-FFF2-40B4-BE49-F238E27FC236}">
                  <a16:creationId xmlns:a16="http://schemas.microsoft.com/office/drawing/2014/main" id="{783434C1-AD98-41F3-8848-00241E11FAB9}"/>
                </a:ext>
              </a:extLst>
            </p:cNvPr>
            <p:cNvSpPr/>
            <p:nvPr/>
          </p:nvSpPr>
          <p:spPr>
            <a:xfrm>
              <a:off x="8298293" y="2137812"/>
              <a:ext cx="270221" cy="388962"/>
            </a:xfrm>
            <a:custGeom>
              <a:avLst/>
              <a:gdLst/>
              <a:ahLst/>
              <a:cxnLst/>
              <a:rect l="l" t="t" r="r" b="b"/>
              <a:pathLst>
                <a:path w="12860" h="18511" fill="none" extrusionOk="0">
                  <a:moveTo>
                    <a:pt x="12373" y="7526"/>
                  </a:moveTo>
                  <a:lnTo>
                    <a:pt x="11618" y="7526"/>
                  </a:lnTo>
                  <a:lnTo>
                    <a:pt x="11618" y="5188"/>
                  </a:lnTo>
                  <a:lnTo>
                    <a:pt x="11618" y="5188"/>
                  </a:lnTo>
                  <a:lnTo>
                    <a:pt x="11593" y="4677"/>
                  </a:lnTo>
                  <a:lnTo>
                    <a:pt x="11520" y="4141"/>
                  </a:lnTo>
                  <a:lnTo>
                    <a:pt x="11398" y="3654"/>
                  </a:lnTo>
                  <a:lnTo>
                    <a:pt x="11204" y="3167"/>
                  </a:lnTo>
                  <a:lnTo>
                    <a:pt x="10984" y="2728"/>
                  </a:lnTo>
                  <a:lnTo>
                    <a:pt x="10741" y="2290"/>
                  </a:lnTo>
                  <a:lnTo>
                    <a:pt x="10424" y="1900"/>
                  </a:lnTo>
                  <a:lnTo>
                    <a:pt x="10108" y="1535"/>
                  </a:lnTo>
                  <a:lnTo>
                    <a:pt x="9718" y="1194"/>
                  </a:lnTo>
                  <a:lnTo>
                    <a:pt x="9328" y="902"/>
                  </a:lnTo>
                  <a:lnTo>
                    <a:pt x="8914" y="634"/>
                  </a:lnTo>
                  <a:lnTo>
                    <a:pt x="8452" y="415"/>
                  </a:lnTo>
                  <a:lnTo>
                    <a:pt x="7964" y="244"/>
                  </a:lnTo>
                  <a:lnTo>
                    <a:pt x="7477" y="122"/>
                  </a:lnTo>
                  <a:lnTo>
                    <a:pt x="6966" y="25"/>
                  </a:lnTo>
                  <a:lnTo>
                    <a:pt x="6430" y="0"/>
                  </a:lnTo>
                  <a:lnTo>
                    <a:pt x="6430" y="0"/>
                  </a:lnTo>
                  <a:lnTo>
                    <a:pt x="5894" y="25"/>
                  </a:lnTo>
                  <a:lnTo>
                    <a:pt x="5383" y="122"/>
                  </a:lnTo>
                  <a:lnTo>
                    <a:pt x="4896" y="244"/>
                  </a:lnTo>
                  <a:lnTo>
                    <a:pt x="4409" y="415"/>
                  </a:lnTo>
                  <a:lnTo>
                    <a:pt x="3970" y="634"/>
                  </a:lnTo>
                  <a:lnTo>
                    <a:pt x="3532" y="902"/>
                  </a:lnTo>
                  <a:lnTo>
                    <a:pt x="3142" y="1194"/>
                  </a:lnTo>
                  <a:lnTo>
                    <a:pt x="2752" y="1535"/>
                  </a:lnTo>
                  <a:lnTo>
                    <a:pt x="2436" y="1900"/>
                  </a:lnTo>
                  <a:lnTo>
                    <a:pt x="2119" y="2290"/>
                  </a:lnTo>
                  <a:lnTo>
                    <a:pt x="1876" y="2728"/>
                  </a:lnTo>
                  <a:lnTo>
                    <a:pt x="1656" y="3167"/>
                  </a:lnTo>
                  <a:lnTo>
                    <a:pt x="1462" y="3654"/>
                  </a:lnTo>
                  <a:lnTo>
                    <a:pt x="1340" y="4141"/>
                  </a:lnTo>
                  <a:lnTo>
                    <a:pt x="1267" y="4677"/>
                  </a:lnTo>
                  <a:lnTo>
                    <a:pt x="1242" y="5188"/>
                  </a:lnTo>
                  <a:lnTo>
                    <a:pt x="1242" y="7526"/>
                  </a:lnTo>
                  <a:lnTo>
                    <a:pt x="487" y="7526"/>
                  </a:lnTo>
                  <a:lnTo>
                    <a:pt x="487" y="7526"/>
                  </a:lnTo>
                  <a:lnTo>
                    <a:pt x="390" y="7526"/>
                  </a:lnTo>
                  <a:lnTo>
                    <a:pt x="293" y="7551"/>
                  </a:lnTo>
                  <a:lnTo>
                    <a:pt x="220" y="7599"/>
                  </a:lnTo>
                  <a:lnTo>
                    <a:pt x="146" y="7648"/>
                  </a:lnTo>
                  <a:lnTo>
                    <a:pt x="73" y="7721"/>
                  </a:lnTo>
                  <a:lnTo>
                    <a:pt x="49" y="7818"/>
                  </a:lnTo>
                  <a:lnTo>
                    <a:pt x="0" y="7891"/>
                  </a:lnTo>
                  <a:lnTo>
                    <a:pt x="0" y="8013"/>
                  </a:lnTo>
                  <a:lnTo>
                    <a:pt x="0" y="18023"/>
                  </a:lnTo>
                  <a:lnTo>
                    <a:pt x="0" y="18023"/>
                  </a:lnTo>
                  <a:lnTo>
                    <a:pt x="0" y="18121"/>
                  </a:lnTo>
                  <a:lnTo>
                    <a:pt x="49" y="18218"/>
                  </a:lnTo>
                  <a:lnTo>
                    <a:pt x="73" y="18291"/>
                  </a:lnTo>
                  <a:lnTo>
                    <a:pt x="146" y="18364"/>
                  </a:lnTo>
                  <a:lnTo>
                    <a:pt x="220" y="18413"/>
                  </a:lnTo>
                  <a:lnTo>
                    <a:pt x="293" y="18462"/>
                  </a:lnTo>
                  <a:lnTo>
                    <a:pt x="390" y="18486"/>
                  </a:lnTo>
                  <a:lnTo>
                    <a:pt x="487" y="18510"/>
                  </a:lnTo>
                  <a:lnTo>
                    <a:pt x="12373" y="18510"/>
                  </a:lnTo>
                  <a:lnTo>
                    <a:pt x="12373" y="18510"/>
                  </a:lnTo>
                  <a:lnTo>
                    <a:pt x="12470" y="18486"/>
                  </a:lnTo>
                  <a:lnTo>
                    <a:pt x="12568" y="18462"/>
                  </a:lnTo>
                  <a:lnTo>
                    <a:pt x="12641" y="18413"/>
                  </a:lnTo>
                  <a:lnTo>
                    <a:pt x="12714" y="18364"/>
                  </a:lnTo>
                  <a:lnTo>
                    <a:pt x="12787" y="18291"/>
                  </a:lnTo>
                  <a:lnTo>
                    <a:pt x="12811" y="18218"/>
                  </a:lnTo>
                  <a:lnTo>
                    <a:pt x="12860" y="18121"/>
                  </a:lnTo>
                  <a:lnTo>
                    <a:pt x="12860" y="18023"/>
                  </a:lnTo>
                  <a:lnTo>
                    <a:pt x="12860" y="8013"/>
                  </a:lnTo>
                  <a:lnTo>
                    <a:pt x="12860" y="8013"/>
                  </a:lnTo>
                  <a:lnTo>
                    <a:pt x="12860" y="7891"/>
                  </a:lnTo>
                  <a:lnTo>
                    <a:pt x="12811" y="7818"/>
                  </a:lnTo>
                  <a:lnTo>
                    <a:pt x="12787" y="7721"/>
                  </a:lnTo>
                  <a:lnTo>
                    <a:pt x="12714" y="7648"/>
                  </a:lnTo>
                  <a:lnTo>
                    <a:pt x="12641" y="7599"/>
                  </a:lnTo>
                  <a:lnTo>
                    <a:pt x="12568" y="7551"/>
                  </a:lnTo>
                  <a:lnTo>
                    <a:pt x="12470" y="7526"/>
                  </a:lnTo>
                  <a:lnTo>
                    <a:pt x="12373" y="7526"/>
                  </a:lnTo>
                  <a:lnTo>
                    <a:pt x="12373" y="7526"/>
                  </a:lnTo>
                  <a:close/>
                  <a:moveTo>
                    <a:pt x="2801" y="5188"/>
                  </a:moveTo>
                  <a:lnTo>
                    <a:pt x="2801" y="5188"/>
                  </a:lnTo>
                  <a:lnTo>
                    <a:pt x="2826" y="4823"/>
                  </a:lnTo>
                  <a:lnTo>
                    <a:pt x="2874" y="4457"/>
                  </a:lnTo>
                  <a:lnTo>
                    <a:pt x="2972" y="4116"/>
                  </a:lnTo>
                  <a:lnTo>
                    <a:pt x="3093" y="3775"/>
                  </a:lnTo>
                  <a:lnTo>
                    <a:pt x="3240" y="3459"/>
                  </a:lnTo>
                  <a:lnTo>
                    <a:pt x="3410" y="3167"/>
                  </a:lnTo>
                  <a:lnTo>
                    <a:pt x="3629" y="2874"/>
                  </a:lnTo>
                  <a:lnTo>
                    <a:pt x="3873" y="2631"/>
                  </a:lnTo>
                  <a:lnTo>
                    <a:pt x="4116" y="2387"/>
                  </a:lnTo>
                  <a:lnTo>
                    <a:pt x="4409" y="2192"/>
                  </a:lnTo>
                  <a:lnTo>
                    <a:pt x="4701" y="1998"/>
                  </a:lnTo>
                  <a:lnTo>
                    <a:pt x="5017" y="1851"/>
                  </a:lnTo>
                  <a:lnTo>
                    <a:pt x="5358" y="1730"/>
                  </a:lnTo>
                  <a:lnTo>
                    <a:pt x="5699" y="1632"/>
                  </a:lnTo>
                  <a:lnTo>
                    <a:pt x="6065" y="1584"/>
                  </a:lnTo>
                  <a:lnTo>
                    <a:pt x="6430" y="1559"/>
                  </a:lnTo>
                  <a:lnTo>
                    <a:pt x="6430" y="1559"/>
                  </a:lnTo>
                  <a:lnTo>
                    <a:pt x="6795" y="1584"/>
                  </a:lnTo>
                  <a:lnTo>
                    <a:pt x="7161" y="1632"/>
                  </a:lnTo>
                  <a:lnTo>
                    <a:pt x="7502" y="1730"/>
                  </a:lnTo>
                  <a:lnTo>
                    <a:pt x="7843" y="1851"/>
                  </a:lnTo>
                  <a:lnTo>
                    <a:pt x="8159" y="1998"/>
                  </a:lnTo>
                  <a:lnTo>
                    <a:pt x="8452" y="2192"/>
                  </a:lnTo>
                  <a:lnTo>
                    <a:pt x="8744" y="2387"/>
                  </a:lnTo>
                  <a:lnTo>
                    <a:pt x="8987" y="2631"/>
                  </a:lnTo>
                  <a:lnTo>
                    <a:pt x="9231" y="2874"/>
                  </a:lnTo>
                  <a:lnTo>
                    <a:pt x="9450" y="3167"/>
                  </a:lnTo>
                  <a:lnTo>
                    <a:pt x="9621" y="3459"/>
                  </a:lnTo>
                  <a:lnTo>
                    <a:pt x="9767" y="3775"/>
                  </a:lnTo>
                  <a:lnTo>
                    <a:pt x="9888" y="4116"/>
                  </a:lnTo>
                  <a:lnTo>
                    <a:pt x="9986" y="4457"/>
                  </a:lnTo>
                  <a:lnTo>
                    <a:pt x="10035" y="4823"/>
                  </a:lnTo>
                  <a:lnTo>
                    <a:pt x="10059" y="5188"/>
                  </a:lnTo>
                  <a:lnTo>
                    <a:pt x="10059" y="7526"/>
                  </a:lnTo>
                  <a:lnTo>
                    <a:pt x="2801" y="7526"/>
                  </a:lnTo>
                  <a:lnTo>
                    <a:pt x="2801" y="5188"/>
                  </a:lnTo>
                  <a:close/>
                  <a:moveTo>
                    <a:pt x="7063" y="13225"/>
                  </a:moveTo>
                  <a:lnTo>
                    <a:pt x="7209" y="15052"/>
                  </a:lnTo>
                  <a:lnTo>
                    <a:pt x="5651" y="15052"/>
                  </a:lnTo>
                  <a:lnTo>
                    <a:pt x="5797" y="13225"/>
                  </a:lnTo>
                  <a:lnTo>
                    <a:pt x="5797" y="13225"/>
                  </a:lnTo>
                  <a:lnTo>
                    <a:pt x="5675" y="13152"/>
                  </a:lnTo>
                  <a:lnTo>
                    <a:pt x="5553" y="13030"/>
                  </a:lnTo>
                  <a:lnTo>
                    <a:pt x="5456" y="12933"/>
                  </a:lnTo>
                  <a:lnTo>
                    <a:pt x="5358" y="12787"/>
                  </a:lnTo>
                  <a:lnTo>
                    <a:pt x="5285" y="12665"/>
                  </a:lnTo>
                  <a:lnTo>
                    <a:pt x="5237" y="12495"/>
                  </a:lnTo>
                  <a:lnTo>
                    <a:pt x="5212" y="12348"/>
                  </a:lnTo>
                  <a:lnTo>
                    <a:pt x="5212" y="12178"/>
                  </a:lnTo>
                  <a:lnTo>
                    <a:pt x="5212" y="12178"/>
                  </a:lnTo>
                  <a:lnTo>
                    <a:pt x="5237" y="11934"/>
                  </a:lnTo>
                  <a:lnTo>
                    <a:pt x="5310" y="11715"/>
                  </a:lnTo>
                  <a:lnTo>
                    <a:pt x="5407" y="11496"/>
                  </a:lnTo>
                  <a:lnTo>
                    <a:pt x="5553" y="11326"/>
                  </a:lnTo>
                  <a:lnTo>
                    <a:pt x="5748" y="11179"/>
                  </a:lnTo>
                  <a:lnTo>
                    <a:pt x="5943" y="11058"/>
                  </a:lnTo>
                  <a:lnTo>
                    <a:pt x="6187" y="10985"/>
                  </a:lnTo>
                  <a:lnTo>
                    <a:pt x="6430" y="10960"/>
                  </a:lnTo>
                  <a:lnTo>
                    <a:pt x="6430" y="10960"/>
                  </a:lnTo>
                  <a:lnTo>
                    <a:pt x="6674" y="10985"/>
                  </a:lnTo>
                  <a:lnTo>
                    <a:pt x="6917" y="11058"/>
                  </a:lnTo>
                  <a:lnTo>
                    <a:pt x="7112" y="11179"/>
                  </a:lnTo>
                  <a:lnTo>
                    <a:pt x="7307" y="11326"/>
                  </a:lnTo>
                  <a:lnTo>
                    <a:pt x="7453" y="11496"/>
                  </a:lnTo>
                  <a:lnTo>
                    <a:pt x="7550" y="11715"/>
                  </a:lnTo>
                  <a:lnTo>
                    <a:pt x="7623" y="11934"/>
                  </a:lnTo>
                  <a:lnTo>
                    <a:pt x="7648" y="12178"/>
                  </a:lnTo>
                  <a:lnTo>
                    <a:pt x="7648" y="12178"/>
                  </a:lnTo>
                  <a:lnTo>
                    <a:pt x="7648" y="12348"/>
                  </a:lnTo>
                  <a:lnTo>
                    <a:pt x="7623" y="12495"/>
                  </a:lnTo>
                  <a:lnTo>
                    <a:pt x="7575" y="12665"/>
                  </a:lnTo>
                  <a:lnTo>
                    <a:pt x="7502" y="12787"/>
                  </a:lnTo>
                  <a:lnTo>
                    <a:pt x="7404" y="12933"/>
                  </a:lnTo>
                  <a:lnTo>
                    <a:pt x="7307" y="13030"/>
                  </a:lnTo>
                  <a:lnTo>
                    <a:pt x="7185" y="13152"/>
                  </a:lnTo>
                  <a:lnTo>
                    <a:pt x="7063" y="13225"/>
                  </a:lnTo>
                  <a:lnTo>
                    <a:pt x="7063" y="13225"/>
                  </a:lnTo>
                  <a:close/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083F4485-B315-4DAA-B9B1-9EBCACBC1535}"/>
              </a:ext>
            </a:extLst>
          </p:cNvPr>
          <p:cNvGrpSpPr/>
          <p:nvPr/>
        </p:nvGrpSpPr>
        <p:grpSpPr>
          <a:xfrm>
            <a:off x="5809425" y="3502430"/>
            <a:ext cx="3069882" cy="1468063"/>
            <a:chOff x="5809425" y="3502430"/>
            <a:chExt cx="3069882" cy="1468063"/>
          </a:xfrm>
        </p:grpSpPr>
        <p:grpSp>
          <p:nvGrpSpPr>
            <p:cNvPr id="228" name="Google Shape;228;p27"/>
            <p:cNvGrpSpPr/>
            <p:nvPr/>
          </p:nvGrpSpPr>
          <p:grpSpPr>
            <a:xfrm>
              <a:off x="5809425" y="3502430"/>
              <a:ext cx="2749583" cy="1468063"/>
              <a:chOff x="6038025" y="3004345"/>
              <a:chExt cx="2749583" cy="1468063"/>
            </a:xfrm>
          </p:grpSpPr>
          <p:cxnSp>
            <p:nvCxnSpPr>
              <p:cNvPr id="229" name="Google Shape;229;p27"/>
              <p:cNvCxnSpPr/>
              <p:nvPr/>
            </p:nvCxnSpPr>
            <p:spPr>
              <a:xfrm>
                <a:off x="6038025" y="3312550"/>
                <a:ext cx="582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30" name="Google Shape;230;p27"/>
              <p:cNvSpPr txBox="1"/>
              <p:nvPr/>
            </p:nvSpPr>
            <p:spPr>
              <a:xfrm>
                <a:off x="6644312" y="3004345"/>
                <a:ext cx="2143296" cy="14680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rPr>
                  <a:t>Presenting Relevant Data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500" dirty="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endParaRPr>
              </a:p>
              <a:p>
                <a:pPr marL="269875" lvl="0" indent="-193675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</a:pPr>
                <a:r>
                  <a:rPr lang="en-US" sz="8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rPr>
                  <a:t>Data is sent over Bluetooth protocol to an Android application and is presented to the user.</a:t>
                </a:r>
              </a:p>
              <a:p>
                <a:pPr marL="269875" lvl="0" indent="-193675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</a:pPr>
                <a:r>
                  <a:rPr lang="en-US" sz="8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rPr>
                  <a:t>Real-time information on battery charging level is presented and updated every second.</a:t>
                </a:r>
              </a:p>
              <a:p>
                <a:pPr marL="269875" indent="-193675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</a:pPr>
                <a:r>
                  <a:rPr lang="en-US" sz="800" dirty="0">
                    <a:solidFill>
                      <a:schemeClr val="lt1"/>
                    </a:solidFill>
                    <a:latin typeface="Titillium Web Light"/>
                  </a:rPr>
                  <a:t>Our concept senses suspicious movement on the battery and notifies the user in case of theft.</a:t>
                </a:r>
                <a:endParaRPr lang="en-US" sz="800" dirty="0">
                  <a:solidFill>
                    <a:schemeClr val="lt1"/>
                  </a:solidFill>
                  <a:latin typeface="Titillium Web Light"/>
                  <a:sym typeface="Titillium Web Light"/>
                </a:endParaRPr>
              </a:p>
              <a:p>
                <a:pPr marL="269875" lvl="0" indent="-193675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</a:pPr>
                <a:endParaRPr lang="en-US" sz="800" dirty="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endParaRPr>
              </a:p>
              <a:p>
                <a:pPr marL="269875" lvl="0" indent="-193675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</a:pPr>
                <a:endParaRPr lang="en-US" sz="800" dirty="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endParaRPr>
              </a:p>
              <a:p>
                <a:pPr marL="269875" lvl="0" indent="-193675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</a:pPr>
                <a:endParaRPr lang="en-US" sz="800" dirty="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endParaRPr>
              </a:p>
            </p:txBody>
          </p:sp>
          <p:sp>
            <p:nvSpPr>
              <p:cNvPr id="231" name="Google Shape;231;p27"/>
              <p:cNvSpPr/>
              <p:nvPr/>
            </p:nvSpPr>
            <p:spPr>
              <a:xfrm>
                <a:off x="6424027" y="3212150"/>
                <a:ext cx="198600" cy="198300"/>
              </a:xfrm>
              <a:prstGeom prst="ellipse">
                <a:avLst/>
              </a:prstGeom>
              <a:solidFill>
                <a:srgbClr val="004C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7"/>
              <p:cNvSpPr txBox="1"/>
              <p:nvPr/>
            </p:nvSpPr>
            <p:spPr>
              <a:xfrm>
                <a:off x="6399017" y="3156109"/>
                <a:ext cx="247500" cy="31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>
                    <a:solidFill>
                      <a:srgbClr val="FFFFFF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rPr>
                  <a:t>3</a:t>
                </a:r>
                <a:endParaRPr sz="80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endParaRPr>
              </a:p>
            </p:txBody>
          </p:sp>
        </p:grpSp>
        <p:sp>
          <p:nvSpPr>
            <p:cNvPr id="41" name="Google Shape;485;p36">
              <a:extLst>
                <a:ext uri="{FF2B5EF4-FFF2-40B4-BE49-F238E27FC236}">
                  <a16:creationId xmlns:a16="http://schemas.microsoft.com/office/drawing/2014/main" id="{1C17562C-D6D1-46B1-9244-3126A42E9525}"/>
                </a:ext>
              </a:extLst>
            </p:cNvPr>
            <p:cNvSpPr/>
            <p:nvPr/>
          </p:nvSpPr>
          <p:spPr>
            <a:xfrm>
              <a:off x="8630561" y="3803110"/>
              <a:ext cx="248746" cy="430924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קבוצה 10">
            <a:extLst>
              <a:ext uri="{FF2B5EF4-FFF2-40B4-BE49-F238E27FC236}">
                <a16:creationId xmlns:a16="http://schemas.microsoft.com/office/drawing/2014/main" id="{8965C5FF-01C2-44FF-BFA2-4827CEDE52C0}"/>
              </a:ext>
            </a:extLst>
          </p:cNvPr>
          <p:cNvGrpSpPr/>
          <p:nvPr/>
        </p:nvGrpSpPr>
        <p:grpSpPr>
          <a:xfrm>
            <a:off x="45520" y="1890903"/>
            <a:ext cx="3356931" cy="2345559"/>
            <a:chOff x="45520" y="1890903"/>
            <a:chExt cx="3356931" cy="2345559"/>
          </a:xfrm>
        </p:grpSpPr>
        <p:grpSp>
          <p:nvGrpSpPr>
            <p:cNvPr id="8" name="קבוצה 7">
              <a:extLst>
                <a:ext uri="{FF2B5EF4-FFF2-40B4-BE49-F238E27FC236}">
                  <a16:creationId xmlns:a16="http://schemas.microsoft.com/office/drawing/2014/main" id="{6E6B5DC3-C88F-4885-8AAA-F327618C29C9}"/>
                </a:ext>
              </a:extLst>
            </p:cNvPr>
            <p:cNvGrpSpPr/>
            <p:nvPr/>
          </p:nvGrpSpPr>
          <p:grpSpPr>
            <a:xfrm>
              <a:off x="45520" y="1890903"/>
              <a:ext cx="3356931" cy="2345559"/>
              <a:chOff x="45520" y="1890903"/>
              <a:chExt cx="3356931" cy="2345559"/>
            </a:xfrm>
          </p:grpSpPr>
          <p:grpSp>
            <p:nvGrpSpPr>
              <p:cNvPr id="6" name="קבוצה 5">
                <a:extLst>
                  <a:ext uri="{FF2B5EF4-FFF2-40B4-BE49-F238E27FC236}">
                    <a16:creationId xmlns:a16="http://schemas.microsoft.com/office/drawing/2014/main" id="{1309D5D1-08DF-47F4-9E67-B20A0692814A}"/>
                  </a:ext>
                </a:extLst>
              </p:cNvPr>
              <p:cNvGrpSpPr/>
              <p:nvPr/>
            </p:nvGrpSpPr>
            <p:grpSpPr>
              <a:xfrm>
                <a:off x="45520" y="1890903"/>
                <a:ext cx="3356931" cy="2345559"/>
                <a:chOff x="45520" y="1890903"/>
                <a:chExt cx="3356931" cy="2345559"/>
              </a:xfrm>
            </p:grpSpPr>
            <p:grpSp>
              <p:nvGrpSpPr>
                <p:cNvPr id="233" name="Google Shape;233;p27"/>
                <p:cNvGrpSpPr/>
                <p:nvPr/>
              </p:nvGrpSpPr>
              <p:grpSpPr>
                <a:xfrm>
                  <a:off x="45520" y="1890903"/>
                  <a:ext cx="3356931" cy="2345559"/>
                  <a:chOff x="274120" y="1410473"/>
                  <a:chExt cx="3356931" cy="2345559"/>
                </a:xfrm>
              </p:grpSpPr>
              <p:sp>
                <p:nvSpPr>
                  <p:cNvPr id="234" name="Google Shape;234;p27"/>
                  <p:cNvSpPr txBox="1"/>
                  <p:nvPr/>
                </p:nvSpPr>
                <p:spPr>
                  <a:xfrm>
                    <a:off x="274120" y="1410473"/>
                    <a:ext cx="2298684" cy="234555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sz="12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rPr>
                      <a:t>Creating a Bluetooth Connection</a:t>
                    </a:r>
                    <a:endParaRPr sz="1200" dirty="0">
                      <a:solidFill>
                        <a:schemeClr val="lt1"/>
                      </a:solidFill>
                      <a:latin typeface="Titillium Web Light"/>
                      <a:ea typeface="Titillium Web Light"/>
                      <a:cs typeface="Titillium Web Light"/>
                      <a:sym typeface="Titillium Web Light"/>
                    </a:endParaRPr>
                  </a:p>
                  <a:p>
                    <a:pPr marL="0" lvl="0" indent="0" algn="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he-IL" sz="400" dirty="0">
                      <a:solidFill>
                        <a:schemeClr val="lt1"/>
                      </a:solidFill>
                      <a:latin typeface="Titillium Web Light"/>
                      <a:ea typeface="Titillium Web Light"/>
                      <a:cs typeface="Titillium Web Light"/>
                      <a:sym typeface="Titillium Web Light"/>
                    </a:endParaRPr>
                  </a:p>
                  <a:p>
                    <a:pPr marL="269875" lvl="0" indent="-193675">
                      <a:spcBef>
                        <a:spcPts val="600"/>
                      </a:spcBef>
                      <a:buClr>
                        <a:srgbClr val="7DFFB1"/>
                      </a:buClr>
                      <a:buSzPct val="100000"/>
                      <a:buFont typeface="Titillium Web Light"/>
                      <a:buChar char="▰"/>
                    </a:pPr>
                    <a:r>
                      <a:rPr lang="en-US" sz="8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rPr>
                      <a:t>Create a Bluetooth connection using HC-05 Bluetooth Module.</a:t>
                    </a:r>
                  </a:p>
                  <a:p>
                    <a:pPr marL="269875" lvl="0" indent="-193675">
                      <a:spcBef>
                        <a:spcPts val="600"/>
                      </a:spcBef>
                      <a:buClr>
                        <a:srgbClr val="7DFFB1"/>
                      </a:buClr>
                      <a:buSzPct val="100000"/>
                      <a:buFont typeface="Titillium Web Light"/>
                      <a:buChar char="▰"/>
                    </a:pPr>
                    <a:r>
                      <a:rPr lang="en-US" sz="8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rPr>
                      <a:t>As soon as the user enables Bluetooth connection, the pairing is done automatically. </a:t>
                    </a:r>
                  </a:p>
                  <a:p>
                    <a:pPr marL="269875" lvl="0" indent="-193675">
                      <a:spcBef>
                        <a:spcPts val="600"/>
                      </a:spcBef>
                      <a:buClr>
                        <a:srgbClr val="7DFFB1"/>
                      </a:buClr>
                      <a:buSzPct val="100000"/>
                      <a:buFont typeface="Titillium Web Light"/>
                      <a:buChar char="▰"/>
                    </a:pPr>
                    <a:r>
                      <a:rPr lang="en-US" sz="8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rPr>
                      <a:t>The relevant data is processed and is sent to the user.</a:t>
                    </a:r>
                  </a:p>
                  <a:p>
                    <a:pPr marL="269875" indent="-193675">
                      <a:spcBef>
                        <a:spcPts val="600"/>
                      </a:spcBef>
                      <a:buClr>
                        <a:srgbClr val="7DFFB1"/>
                      </a:buClr>
                      <a:buSzPct val="100000"/>
                      <a:buFont typeface="Titillium Web Light"/>
                      <a:buChar char="▰"/>
                    </a:pPr>
                    <a:r>
                      <a:rPr lang="en-US" sz="800" dirty="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rPr>
                      <a:t>The communication with the Bluetooth module is done over USART protocol.</a:t>
                    </a:r>
                  </a:p>
                  <a:p>
                    <a:pPr marL="269875" lvl="0" indent="-193675">
                      <a:spcBef>
                        <a:spcPts val="600"/>
                      </a:spcBef>
                      <a:buClr>
                        <a:srgbClr val="7DFFB1"/>
                      </a:buClr>
                      <a:buSzPct val="100000"/>
                      <a:buFont typeface="Titillium Web Light"/>
                      <a:buChar char="▰"/>
                    </a:pPr>
                    <a:endParaRPr lang="en-US" sz="800" dirty="0">
                      <a:solidFill>
                        <a:schemeClr val="lt1"/>
                      </a:solidFill>
                      <a:latin typeface="Titillium Web Light"/>
                      <a:ea typeface="Titillium Web Light"/>
                      <a:cs typeface="Titillium Web Light"/>
                      <a:sym typeface="Titillium Web Light"/>
                    </a:endParaRPr>
                  </a:p>
                  <a:p>
                    <a:pPr marL="0" lvl="0" indent="0" rtl="0">
                      <a:spcBef>
                        <a:spcPts val="0"/>
                      </a:spcBef>
                      <a:spcAft>
                        <a:spcPts val="1600"/>
                      </a:spcAft>
                      <a:buNone/>
                    </a:pPr>
                    <a:endParaRPr lang="en-US" sz="800" dirty="0">
                      <a:solidFill>
                        <a:schemeClr val="lt1"/>
                      </a:solidFill>
                      <a:latin typeface="Titillium Web Light"/>
                      <a:ea typeface="Titillium Web Light"/>
                      <a:cs typeface="Titillium Web Light"/>
                      <a:sym typeface="Titillium Web Light"/>
                    </a:endParaRPr>
                  </a:p>
                </p:txBody>
              </p:sp>
              <p:cxnSp>
                <p:nvCxnSpPr>
                  <p:cNvPr id="235" name="Google Shape;235;p27"/>
                  <p:cNvCxnSpPr>
                    <a:cxnSpLocks/>
                  </p:cNvCxnSpPr>
                  <p:nvPr/>
                </p:nvCxnSpPr>
                <p:spPr>
                  <a:xfrm flipH="1">
                    <a:off x="2664995" y="2536350"/>
                    <a:ext cx="966056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</p:grpSp>
            <p:sp>
              <p:nvSpPr>
                <p:cNvPr id="30" name="Google Shape;241;p27">
                  <a:extLst>
                    <a:ext uri="{FF2B5EF4-FFF2-40B4-BE49-F238E27FC236}">
                      <a16:creationId xmlns:a16="http://schemas.microsoft.com/office/drawing/2014/main" id="{56154B9F-BD91-423F-BA80-11D56B41465E}"/>
                    </a:ext>
                  </a:extLst>
                </p:cNvPr>
                <p:cNvSpPr/>
                <p:nvPr/>
              </p:nvSpPr>
              <p:spPr>
                <a:xfrm>
                  <a:off x="2334652" y="2917630"/>
                  <a:ext cx="198600" cy="198300"/>
                </a:xfrm>
                <a:prstGeom prst="ellipse">
                  <a:avLst/>
                </a:prstGeom>
                <a:solidFill>
                  <a:srgbClr val="004C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" name="Google Shape;242;p27">
                <a:extLst>
                  <a:ext uri="{FF2B5EF4-FFF2-40B4-BE49-F238E27FC236}">
                    <a16:creationId xmlns:a16="http://schemas.microsoft.com/office/drawing/2014/main" id="{C11F491A-8A15-4CAF-8B5B-AE3D027CD31D}"/>
                  </a:ext>
                </a:extLst>
              </p:cNvPr>
              <p:cNvSpPr txBox="1"/>
              <p:nvPr/>
            </p:nvSpPr>
            <p:spPr>
              <a:xfrm>
                <a:off x="2372072" y="2901417"/>
                <a:ext cx="123759" cy="1153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US" sz="800" dirty="0">
                    <a:solidFill>
                      <a:srgbClr val="FFFFFF"/>
                    </a:solidFill>
                    <a:latin typeface="Chivo Light"/>
                    <a:ea typeface="Chivo Light"/>
                    <a:cs typeface="Chivo Light"/>
                    <a:sym typeface="Chivo Light"/>
                  </a:rPr>
                  <a:t>2</a:t>
                </a:r>
                <a:endParaRPr sz="800" dirty="0">
                  <a:solidFill>
                    <a:srgbClr val="FFFFFF"/>
                  </a:solidFill>
                  <a:latin typeface="Chivo Light"/>
                  <a:ea typeface="Chivo Light"/>
                  <a:cs typeface="Chivo Light"/>
                  <a:sym typeface="Chivo Light"/>
                </a:endParaRPr>
              </a:p>
            </p:txBody>
          </p:sp>
        </p:grpSp>
        <p:pic>
          <p:nvPicPr>
            <p:cNvPr id="42" name="תמונה 41">
              <a:extLst>
                <a:ext uri="{FF2B5EF4-FFF2-40B4-BE49-F238E27FC236}">
                  <a16:creationId xmlns:a16="http://schemas.microsoft.com/office/drawing/2014/main" id="{CF66405A-3B15-4ABC-8D60-83EDAF8E8E55}"/>
                </a:ext>
              </a:extLst>
            </p:cNvPr>
            <p:cNvPicPr/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504" b="95489" l="4636" r="100000">
                          <a14:foregroundMark x1="38411" y1="4135" x2="39735" y2="37218"/>
                          <a14:foregroundMark x1="39735" y1="37218" x2="14570" y2="26692"/>
                          <a14:foregroundMark x1="13907" y1="26316" x2="662" y2="34211"/>
                          <a14:foregroundMark x1="1325" y1="34211" x2="33113" y2="51504"/>
                          <a14:foregroundMark x1="34437" y1="51880" x2="1987" y2="68421"/>
                          <a14:foregroundMark x1="1987" y1="68421" x2="14570" y2="77068"/>
                          <a14:foregroundMark x1="15232" y1="77068" x2="38411" y2="64662"/>
                          <a14:foregroundMark x1="38411" y1="64662" x2="40397" y2="98120"/>
                          <a14:foregroundMark x1="94040" y1="71053" x2="41060" y2="97744"/>
                          <a14:foregroundMark x1="65563" y1="51504" x2="96026" y2="69549"/>
                          <a14:foregroundMark x1="66887" y1="51128" x2="94702" y2="34211"/>
                          <a14:foregroundMark x1="44371" y1="3008" x2="95364" y2="32331"/>
                          <a14:foregroundMark x1="60927" y1="31203" x2="61589" y2="37970"/>
                          <a14:foregroundMark x1="61589" y1="37970" x2="66887" y2="33835"/>
                          <a14:foregroundMark x1="66887" y1="33835" x2="60265" y2="30451"/>
                          <a14:foregroundMark x1="60927" y1="65414" x2="61589" y2="71805"/>
                          <a14:foregroundMark x1="61589" y1="71805" x2="67550" y2="68045"/>
                          <a14:foregroundMark x1="67550" y1="68045" x2="61589" y2="6466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7287" y="1950761"/>
              <a:ext cx="299434" cy="528788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3" name="Google Shape;113;p18">
            <a:extLst>
              <a:ext uri="{FF2B5EF4-FFF2-40B4-BE49-F238E27FC236}">
                <a16:creationId xmlns:a16="http://schemas.microsoft.com/office/drawing/2014/main" id="{54008FE8-B95E-4287-A870-1D8A7FA8ED22}"/>
              </a:ext>
            </a:extLst>
          </p:cNvPr>
          <p:cNvSpPr txBox="1">
            <a:spLocks/>
          </p:cNvSpPr>
          <p:nvPr/>
        </p:nvSpPr>
        <p:spPr>
          <a:xfrm>
            <a:off x="502920" y="981162"/>
            <a:ext cx="2184217" cy="158894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sz="1200" dirty="0">
              <a:solidFill>
                <a:schemeClr val="lt1"/>
              </a:solidFill>
              <a:latin typeface="Titillium Web Light"/>
              <a:sym typeface="Titillium Web Light"/>
            </a:endParaRPr>
          </a:p>
          <a:p>
            <a:pPr>
              <a:spcBef>
                <a:spcPts val="600"/>
              </a:spcBef>
            </a:pPr>
            <a:endParaRPr lang="en-US" sz="1200" dirty="0">
              <a:solidFill>
                <a:schemeClr val="lt1"/>
              </a:solidFill>
              <a:latin typeface="Titillium Web Light"/>
              <a:sym typeface="Titillium Web Light"/>
            </a:endParaRPr>
          </a:p>
        </p:txBody>
      </p:sp>
      <p:sp>
        <p:nvSpPr>
          <p:cNvPr id="59" name="Google Shape;226;p27">
            <a:extLst>
              <a:ext uri="{FF2B5EF4-FFF2-40B4-BE49-F238E27FC236}">
                <a16:creationId xmlns:a16="http://schemas.microsoft.com/office/drawing/2014/main" id="{82AABCE6-3BD6-4BC9-B5DB-7A9B48BAF686}"/>
              </a:ext>
            </a:extLst>
          </p:cNvPr>
          <p:cNvSpPr txBox="1">
            <a:spLocks/>
          </p:cNvSpPr>
          <p:nvPr/>
        </p:nvSpPr>
        <p:spPr>
          <a:xfrm>
            <a:off x="256112" y="161867"/>
            <a:ext cx="2247900" cy="6518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-US" sz="3600" b="1" dirty="0">
                <a:solidFill>
                  <a:schemeClr val="lt1"/>
                </a:solidFill>
                <a:latin typeface="Titillium Web"/>
                <a:sym typeface="Titillium Web"/>
              </a:rPr>
              <a:t>OUR PART</a:t>
            </a:r>
          </a:p>
        </p:txBody>
      </p:sp>
      <p:pic>
        <p:nvPicPr>
          <p:cNvPr id="22" name="תמונה 21">
            <a:extLst>
              <a:ext uri="{FF2B5EF4-FFF2-40B4-BE49-F238E27FC236}">
                <a16:creationId xmlns:a16="http://schemas.microsoft.com/office/drawing/2014/main" id="{C16E58B6-B652-450F-BB24-632C4F0CED1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6421" y="2705960"/>
            <a:ext cx="1163003" cy="2068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8352E14B-95F7-45FF-A3D1-D279DF574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6421" y="354445"/>
            <a:ext cx="1162863" cy="2068359"/>
          </a:xfrm>
          <a:prstGeom prst="rect">
            <a:avLst/>
          </a:prstGeom>
        </p:spPr>
      </p:pic>
      <p:pic>
        <p:nvPicPr>
          <p:cNvPr id="27" name="תמונה 26">
            <a:extLst>
              <a:ext uri="{FF2B5EF4-FFF2-40B4-BE49-F238E27FC236}">
                <a16:creationId xmlns:a16="http://schemas.microsoft.com/office/drawing/2014/main" id="{C312220F-2C49-46F2-8492-061451A2D96B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15" r="6805" b="39806"/>
          <a:stretch/>
        </p:blipFill>
        <p:spPr bwMode="auto">
          <a:xfrm>
            <a:off x="2504013" y="4003403"/>
            <a:ext cx="2751752" cy="67107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תמונה 17">
            <a:extLst>
              <a:ext uri="{FF2B5EF4-FFF2-40B4-BE49-F238E27FC236}">
                <a16:creationId xmlns:a16="http://schemas.microsoft.com/office/drawing/2014/main" id="{F59B8A03-03D7-4741-B486-6108E73797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4012" y="3241662"/>
            <a:ext cx="2751753" cy="671070"/>
          </a:xfrm>
          <a:prstGeom prst="rect">
            <a:avLst/>
          </a:prstGeom>
        </p:spPr>
      </p:pic>
      <p:grpSp>
        <p:nvGrpSpPr>
          <p:cNvPr id="19" name="קבוצה 18">
            <a:extLst>
              <a:ext uri="{FF2B5EF4-FFF2-40B4-BE49-F238E27FC236}">
                <a16:creationId xmlns:a16="http://schemas.microsoft.com/office/drawing/2014/main" id="{F5DC0149-A63A-4F05-8E62-72B2FF0DB54A}"/>
              </a:ext>
            </a:extLst>
          </p:cNvPr>
          <p:cNvGrpSpPr/>
          <p:nvPr/>
        </p:nvGrpSpPr>
        <p:grpSpPr>
          <a:xfrm>
            <a:off x="92558" y="750787"/>
            <a:ext cx="5125990" cy="2114550"/>
            <a:chOff x="92558" y="750787"/>
            <a:chExt cx="5125990" cy="2114550"/>
          </a:xfrm>
        </p:grpSpPr>
        <p:pic>
          <p:nvPicPr>
            <p:cNvPr id="3" name="תמונה 2">
              <a:extLst>
                <a:ext uri="{FF2B5EF4-FFF2-40B4-BE49-F238E27FC236}">
                  <a16:creationId xmlns:a16="http://schemas.microsoft.com/office/drawing/2014/main" id="{A1D125C3-471D-48E7-A83B-37C94DE1A7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04012" y="904433"/>
              <a:ext cx="2714536" cy="1588944"/>
            </a:xfrm>
            <a:prstGeom prst="rect">
              <a:avLst/>
            </a:prstGeom>
          </p:spPr>
        </p:pic>
        <p:sp>
          <p:nvSpPr>
            <p:cNvPr id="29" name="Google Shape;240;p27">
              <a:extLst>
                <a:ext uri="{FF2B5EF4-FFF2-40B4-BE49-F238E27FC236}">
                  <a16:creationId xmlns:a16="http://schemas.microsoft.com/office/drawing/2014/main" id="{C2A937B4-EBBC-45E3-879C-6DBB6CFB2C70}"/>
                </a:ext>
              </a:extLst>
            </p:cNvPr>
            <p:cNvSpPr txBox="1"/>
            <p:nvPr/>
          </p:nvSpPr>
          <p:spPr>
            <a:xfrm>
              <a:off x="92558" y="750787"/>
              <a:ext cx="2391633" cy="2114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76200">
                <a:spcBef>
                  <a:spcPts val="600"/>
                </a:spcBef>
                <a:buClr>
                  <a:srgbClr val="7DFFB1"/>
                </a:buClr>
                <a:buSzPct val="100000"/>
                <a:tabLst>
                  <a:tab pos="538163" algn="l"/>
                </a:tabLst>
              </a:pPr>
              <a:r>
                <a:rPr lang="en-US" sz="1100" dirty="0">
                  <a:solidFill>
                    <a:schemeClr val="lt1"/>
                  </a:solidFill>
                  <a:latin typeface="Titillium Web Light"/>
                  <a:sym typeface="Titillium Web Light"/>
                </a:rPr>
                <a:t>Designing a full functional circuit from scratch</a:t>
              </a:r>
              <a:endPara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  <a:p>
              <a:pPr marL="446088" lvl="0" indent="-369888">
                <a:spcBef>
                  <a:spcPts val="600"/>
                </a:spcBef>
                <a:buClr>
                  <a:srgbClr val="7DFFB1"/>
                </a:buClr>
                <a:buSzPct val="100000"/>
                <a:buFont typeface="Titillium Web Light"/>
                <a:buChar char="▰"/>
                <a:tabLst>
                  <a:tab pos="538163" algn="l"/>
                </a:tabLst>
              </a:pPr>
              <a:r>
                <a:rPr lang="en-US" sz="1100" dirty="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Choosing components frequency-wise &amp; voltage-wise (3.3V-5V).</a:t>
              </a:r>
            </a:p>
            <a:p>
              <a:pPr marL="446088" lvl="0" indent="-369888">
                <a:spcBef>
                  <a:spcPts val="600"/>
                </a:spcBef>
                <a:buClr>
                  <a:srgbClr val="7DFFB1"/>
                </a:buClr>
                <a:buSzPct val="100000"/>
                <a:buFont typeface="Titillium Web Light"/>
                <a:buChar char="▰"/>
                <a:tabLst>
                  <a:tab pos="538163" algn="l"/>
                </a:tabLst>
              </a:pPr>
              <a:r>
                <a:rPr lang="en-US" sz="1100" dirty="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Embedded software development on PIC16F1782 microprocessor.</a:t>
              </a:r>
            </a:p>
            <a:p>
              <a:pPr marL="446088" lvl="0" indent="-369888">
                <a:spcBef>
                  <a:spcPts val="600"/>
                </a:spcBef>
                <a:buClr>
                  <a:srgbClr val="7DFFB1"/>
                </a:buClr>
                <a:buSzPct val="100000"/>
                <a:buFont typeface="Titillium Web Light"/>
                <a:buChar char="▰"/>
                <a:tabLst>
                  <a:tab pos="538163" algn="l"/>
                </a:tabLst>
              </a:pPr>
              <a:r>
                <a:rPr lang="en-US" sz="1100" dirty="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Building the project in C in MPLABX IDE.</a:t>
              </a:r>
            </a:p>
            <a:p>
              <a:pPr marL="446088" lvl="0" indent="-369888">
                <a:spcBef>
                  <a:spcPts val="600"/>
                </a:spcBef>
                <a:buClr>
                  <a:srgbClr val="7DFFB1"/>
                </a:buClr>
                <a:buSzPct val="100000"/>
                <a:buFont typeface="Titillium Web Light"/>
                <a:buChar char="▰"/>
                <a:tabLst>
                  <a:tab pos="538163" algn="l"/>
                </a:tabLst>
              </a:pPr>
              <a:endPara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  <a:p>
              <a:pPr marL="446088" lvl="0" indent="-369888">
                <a:spcBef>
                  <a:spcPts val="600"/>
                </a:spcBef>
                <a:buClr>
                  <a:srgbClr val="7DFFB1"/>
                </a:buClr>
                <a:buSzPct val="100000"/>
                <a:buFont typeface="Titillium Web Light"/>
                <a:buChar char="▰"/>
                <a:tabLst>
                  <a:tab pos="538163" algn="l"/>
                </a:tabLst>
              </a:pPr>
              <a:endPara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sp>
        <p:nvSpPr>
          <p:cNvPr id="30" name="Google Shape;240;p27">
            <a:extLst>
              <a:ext uri="{FF2B5EF4-FFF2-40B4-BE49-F238E27FC236}">
                <a16:creationId xmlns:a16="http://schemas.microsoft.com/office/drawing/2014/main" id="{5DEA3D97-0BFA-491A-BDF6-3CF8122F60B0}"/>
              </a:ext>
            </a:extLst>
          </p:cNvPr>
          <p:cNvSpPr txBox="1"/>
          <p:nvPr/>
        </p:nvSpPr>
        <p:spPr>
          <a:xfrm>
            <a:off x="160088" y="2866477"/>
            <a:ext cx="2391633" cy="2114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>
              <a:spcBef>
                <a:spcPts val="600"/>
              </a:spcBef>
              <a:buClr>
                <a:srgbClr val="7DFFB1"/>
              </a:buClr>
              <a:buSzPct val="100000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ADXL345 Accelerometer Integration</a:t>
            </a:r>
          </a:p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Synchronous master &amp; slave Communication.</a:t>
            </a:r>
          </a:p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3-Wire SPI.</a:t>
            </a:r>
          </a:p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Clock frequency – 1.25 Mhz.</a:t>
            </a:r>
          </a:p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Frame size – 8 bits.</a:t>
            </a:r>
          </a:p>
          <a:p>
            <a:pPr marL="446088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</a:rPr>
              <a:t>Full sense resolution of ±16g.</a:t>
            </a:r>
          </a:p>
          <a:p>
            <a:pPr marL="446088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</a:rPr>
              <a:t>Measuring 3-axis differences over time.</a:t>
            </a:r>
          </a:p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endParaRPr lang="en-US" sz="1100" dirty="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Google Shape;240;p27">
                <a:extLst>
                  <a:ext uri="{FF2B5EF4-FFF2-40B4-BE49-F238E27FC236}">
                    <a16:creationId xmlns:a16="http://schemas.microsoft.com/office/drawing/2014/main" id="{3DFB8890-5491-4616-B592-2E7D49A38DD8}"/>
                  </a:ext>
                </a:extLst>
              </p:cNvPr>
              <p:cNvSpPr txBox="1"/>
              <p:nvPr/>
            </p:nvSpPr>
            <p:spPr>
              <a:xfrm>
                <a:off x="5453490" y="213165"/>
                <a:ext cx="2391633" cy="22604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76200">
                  <a:spcBef>
                    <a:spcPts val="600"/>
                  </a:spcBef>
                  <a:buClr>
                    <a:srgbClr val="7DFFB1"/>
                  </a:buClr>
                  <a:buSzPct val="100000"/>
                  <a:tabLst>
                    <a:tab pos="538163" algn="l"/>
                  </a:tabLst>
                </a:pPr>
                <a:r>
                  <a:rPr lang="en-US" sz="11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  <a:sym typeface="Titillium Web Light"/>
                  </a:rPr>
                  <a:t>HC-05 BT Module Integration</a:t>
                </a:r>
              </a:p>
              <a:p>
                <a:pPr marL="446088" indent="-369888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  <a:tabLst>
                    <a:tab pos="538163" algn="l"/>
                  </a:tabLst>
                </a:pPr>
                <a:r>
                  <a:rPr lang="en-US" sz="11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</a:rPr>
                  <a:t>Bluetooth server/client communication with Android.</a:t>
                </a:r>
              </a:p>
              <a:p>
                <a:pPr marL="446088" indent="-369888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  <a:tabLst>
                    <a:tab pos="538163" algn="l"/>
                  </a:tabLst>
                </a:pPr>
                <a:r>
                  <a:rPr lang="en-US" sz="11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</a:rPr>
                  <a:t>Async USART communication with microprocessor.</a:t>
                </a:r>
              </a:p>
              <a:p>
                <a:pPr marL="446088" indent="-369888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  <a:tabLst>
                    <a:tab pos="538163" algn="l"/>
                  </a:tabLst>
                </a:pPr>
                <a:r>
                  <a:rPr lang="en-US" sz="11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</a:rPr>
                  <a:t>Bluetooth transmission UHF radio waves at 2.4GHz.</a:t>
                </a:r>
              </a:p>
              <a:p>
                <a:pPr marL="446088" lvl="0" indent="-369888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  <a:tabLst>
                    <a:tab pos="538163" algn="l"/>
                  </a:tabLst>
                </a:pPr>
                <a:r>
                  <a:rPr lang="en-US" sz="11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</a:rPr>
                  <a:t>Full functional range up to 10 meters.</a:t>
                </a:r>
              </a:p>
              <a:p>
                <a:pPr marL="446088" lvl="0" indent="-369888">
                  <a:spcBef>
                    <a:spcPts val="600"/>
                  </a:spcBef>
                  <a:buClr>
                    <a:srgbClr val="7DFFB1"/>
                  </a:buClr>
                  <a:buSzPct val="100000"/>
                  <a:buFont typeface="Titillium Web Light"/>
                  <a:buChar char="▰"/>
                  <a:tabLst>
                    <a:tab pos="538163" algn="l"/>
                  </a:tabLst>
                </a:pPr>
                <a:r>
                  <a:rPr lang="en-US" sz="11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</a:rPr>
                  <a:t>9600 baud rate </a:t>
                </a:r>
                <a14:m>
                  <m:oMath xmlns:m="http://schemas.openxmlformats.org/officeDocument/2006/math">
                    <m:r>
                      <a:rPr lang="en-US" sz="1100" i="1" smtClean="0">
                        <a:solidFill>
                          <a:schemeClr val="l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tillium Web Light"/>
                      </a:rPr>
                      <m:t>≈</m:t>
                    </m:r>
                  </m:oMath>
                </a14:m>
                <a:r>
                  <a:rPr lang="en-US" sz="1100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</a:rPr>
                  <a:t> 9.6 kHz.</a:t>
                </a:r>
              </a:p>
            </p:txBody>
          </p:sp>
        </mc:Choice>
        <mc:Fallback>
          <p:sp>
            <p:nvSpPr>
              <p:cNvPr id="31" name="Google Shape;240;p27">
                <a:extLst>
                  <a:ext uri="{FF2B5EF4-FFF2-40B4-BE49-F238E27FC236}">
                    <a16:creationId xmlns:a16="http://schemas.microsoft.com/office/drawing/2014/main" id="{3DFB8890-5491-4616-B592-2E7D49A38D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3490" y="213165"/>
                <a:ext cx="2391633" cy="2260411"/>
              </a:xfrm>
              <a:prstGeom prst="rect">
                <a:avLst/>
              </a:prstGeom>
              <a:blipFill>
                <a:blip r:embed="rId8"/>
                <a:stretch>
                  <a:fillRect b="-215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Google Shape;240;p27">
            <a:extLst>
              <a:ext uri="{FF2B5EF4-FFF2-40B4-BE49-F238E27FC236}">
                <a16:creationId xmlns:a16="http://schemas.microsoft.com/office/drawing/2014/main" id="{E5E66D22-2113-4599-9D87-F61790ABA7FB}"/>
              </a:ext>
            </a:extLst>
          </p:cNvPr>
          <p:cNvSpPr txBox="1"/>
          <p:nvPr/>
        </p:nvSpPr>
        <p:spPr>
          <a:xfrm>
            <a:off x="5348808" y="2782526"/>
            <a:ext cx="2505652" cy="2260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>
              <a:spcBef>
                <a:spcPts val="600"/>
              </a:spcBef>
              <a:buClr>
                <a:srgbClr val="7DFFB1"/>
              </a:buClr>
              <a:buSzPct val="100000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Building an Android application</a:t>
            </a:r>
          </a:p>
          <a:p>
            <a:pPr marL="446088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</a:rPr>
              <a:t>Back-end development in Java in Android Studio IDE.</a:t>
            </a:r>
          </a:p>
          <a:p>
            <a:pPr marL="446088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</a:rPr>
              <a:t>Designing 4 different screens.</a:t>
            </a:r>
          </a:p>
          <a:p>
            <a:pPr marL="446088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</a:rPr>
              <a:t>Client side Android Bluetooth support.</a:t>
            </a:r>
          </a:p>
          <a:p>
            <a:pPr marL="446088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1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</a:rPr>
              <a:t>Creating a test environment and a production environment.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7" name="Google Shape;226;p27">
            <a:extLst>
              <a:ext uri="{FF2B5EF4-FFF2-40B4-BE49-F238E27FC236}">
                <a16:creationId xmlns:a16="http://schemas.microsoft.com/office/drawing/2014/main" id="{113B66D0-F5FE-4DC3-BFBD-1A5FDADDC36E}"/>
              </a:ext>
            </a:extLst>
          </p:cNvPr>
          <p:cNvSpPr txBox="1">
            <a:spLocks/>
          </p:cNvSpPr>
          <p:nvPr/>
        </p:nvSpPr>
        <p:spPr>
          <a:xfrm>
            <a:off x="438018" y="304605"/>
            <a:ext cx="7535273" cy="6518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-US" sz="3600" b="1" dirty="0">
                <a:solidFill>
                  <a:schemeClr val="lt1"/>
                </a:solidFill>
                <a:latin typeface="Titillium Web"/>
                <a:sym typeface="Titillium Web"/>
              </a:rPr>
              <a:t>MEETING THE EXPECTATIONS</a:t>
            </a:r>
          </a:p>
        </p:txBody>
      </p:sp>
      <p:grpSp>
        <p:nvGrpSpPr>
          <p:cNvPr id="106" name="Google Shape;172;p22">
            <a:extLst>
              <a:ext uri="{FF2B5EF4-FFF2-40B4-BE49-F238E27FC236}">
                <a16:creationId xmlns:a16="http://schemas.microsoft.com/office/drawing/2014/main" id="{3F543E9D-A819-4CDD-B181-2D760480D942}"/>
              </a:ext>
            </a:extLst>
          </p:cNvPr>
          <p:cNvGrpSpPr/>
          <p:nvPr/>
        </p:nvGrpSpPr>
        <p:grpSpPr>
          <a:xfrm>
            <a:off x="1223095" y="6366493"/>
            <a:ext cx="7257489" cy="674450"/>
            <a:chOff x="943723" y="4469050"/>
            <a:chExt cx="7257489" cy="674450"/>
          </a:xfrm>
        </p:grpSpPr>
        <p:sp>
          <p:nvSpPr>
            <p:cNvPr id="107" name="Google Shape;173;p22">
              <a:extLst>
                <a:ext uri="{FF2B5EF4-FFF2-40B4-BE49-F238E27FC236}">
                  <a16:creationId xmlns:a16="http://schemas.microsoft.com/office/drawing/2014/main" id="{38593B72-F62B-43A2-9BCA-AAD61F49A1D8}"/>
                </a:ext>
              </a:extLst>
            </p:cNvPr>
            <p:cNvSpPr/>
            <p:nvPr/>
          </p:nvSpPr>
          <p:spPr>
            <a:xfrm>
              <a:off x="5373412" y="4469063"/>
              <a:ext cx="28278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2794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Titillium Web Light"/>
                <a:buChar char="▰"/>
              </a:pPr>
              <a:r>
                <a:rPr lang="en" sz="80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Lorem ipsum dolor sit </a:t>
              </a:r>
              <a:endParaRPr sz="800">
                <a:solidFill>
                  <a:srgbClr val="FFFFFF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  <a:p>
              <a:pPr marL="457200" lvl="0" indent="-2794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Titillium Web Light"/>
                <a:buChar char="▰"/>
              </a:pPr>
              <a:r>
                <a:rPr lang="en" sz="80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amet nec at adipiscing </a:t>
              </a:r>
              <a:endParaRPr sz="800">
                <a:solidFill>
                  <a:srgbClr val="FFFFFF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  <a:p>
              <a:pPr marL="457200" lvl="0" indent="-2794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Titillium Web Light"/>
                <a:buChar char="▰"/>
              </a:pPr>
              <a:r>
                <a:rPr lang="en" sz="80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risus at dolor porta </a:t>
              </a:r>
              <a:endParaRPr sz="800">
                <a:solidFill>
                  <a:srgbClr val="FFFFFF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08" name="Google Shape;174;p22">
              <a:extLst>
                <a:ext uri="{FF2B5EF4-FFF2-40B4-BE49-F238E27FC236}">
                  <a16:creationId xmlns:a16="http://schemas.microsoft.com/office/drawing/2014/main" id="{D96EFA3A-08CF-4A59-A926-FA3DD5FD3591}"/>
                </a:ext>
              </a:extLst>
            </p:cNvPr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11" name="Google Shape;175;p22">
              <a:extLst>
                <a:ext uri="{FF2B5EF4-FFF2-40B4-BE49-F238E27FC236}">
                  <a16:creationId xmlns:a16="http://schemas.microsoft.com/office/drawing/2014/main" id="{9FB2EDA3-F71A-418B-9E29-CF11E729F7BF}"/>
                </a:ext>
              </a:extLst>
            </p:cNvPr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20" name="Google Shape;176;p22">
              <a:extLst>
                <a:ext uri="{FF2B5EF4-FFF2-40B4-BE49-F238E27FC236}">
                  <a16:creationId xmlns:a16="http://schemas.microsoft.com/office/drawing/2014/main" id="{943905BB-D8A3-4644-A45A-C825C3E0EEE6}"/>
                </a:ext>
              </a:extLst>
            </p:cNvPr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21" name="Google Shape;177;p22">
              <a:extLst>
                <a:ext uri="{FF2B5EF4-FFF2-40B4-BE49-F238E27FC236}">
                  <a16:creationId xmlns:a16="http://schemas.microsoft.com/office/drawing/2014/main" id="{B46458A4-162C-49E6-B202-964DCAA080F8}"/>
                </a:ext>
              </a:extLst>
            </p:cNvPr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22" name="Google Shape;178;p22">
              <a:extLst>
                <a:ext uri="{FF2B5EF4-FFF2-40B4-BE49-F238E27FC236}">
                  <a16:creationId xmlns:a16="http://schemas.microsoft.com/office/drawing/2014/main" id="{F9D379B2-7716-4C9D-B9AB-F4190BCDCAF7}"/>
                </a:ext>
              </a:extLst>
            </p:cNvPr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23" name="Google Shape;179;p22">
              <a:extLst>
                <a:ext uri="{FF2B5EF4-FFF2-40B4-BE49-F238E27FC236}">
                  <a16:creationId xmlns:a16="http://schemas.microsoft.com/office/drawing/2014/main" id="{1A377B7B-85FD-42A0-91F4-383CDBA7B441}"/>
                </a:ext>
              </a:extLst>
            </p:cNvPr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3</a:t>
              </a:r>
              <a:endParaRPr sz="1600">
                <a:solidFill>
                  <a:srgbClr val="FFFFFF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24" name="Google Shape;180;p22">
              <a:extLst>
                <a:ext uri="{FF2B5EF4-FFF2-40B4-BE49-F238E27FC236}">
                  <a16:creationId xmlns:a16="http://schemas.microsoft.com/office/drawing/2014/main" id="{2A260268-56C5-4689-80E2-286D6D581D61}"/>
                </a:ext>
              </a:extLst>
            </p:cNvPr>
            <p:cNvSpPr/>
            <p:nvPr/>
          </p:nvSpPr>
          <p:spPr>
            <a:xfrm rot="-2700000">
              <a:off x="4705031" y="4706942"/>
              <a:ext cx="305894" cy="116673"/>
            </a:xfrm>
            <a:prstGeom prst="corner">
              <a:avLst>
                <a:gd name="adj1" fmla="val 18804"/>
                <a:gd name="adj2" fmla="val 1814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25" name="Google Shape;181;p22">
              <a:extLst>
                <a:ext uri="{FF2B5EF4-FFF2-40B4-BE49-F238E27FC236}">
                  <a16:creationId xmlns:a16="http://schemas.microsoft.com/office/drawing/2014/main" id="{4948F788-DBEC-490F-820F-ACB295927659}"/>
                </a:ext>
              </a:extLst>
            </p:cNvPr>
            <p:cNvSpPr/>
            <p:nvPr/>
          </p:nvSpPr>
          <p:spPr>
            <a:xfrm>
              <a:off x="3633813" y="4601063"/>
              <a:ext cx="410400" cy="410400"/>
            </a:xfrm>
            <a:prstGeom prst="mathMultiply">
              <a:avLst>
                <a:gd name="adj1" fmla="val 508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26" name="Google Shape;182;p22">
              <a:extLst>
                <a:ext uri="{FF2B5EF4-FFF2-40B4-BE49-F238E27FC236}">
                  <a16:creationId xmlns:a16="http://schemas.microsoft.com/office/drawing/2014/main" id="{9F1E69FD-6942-4FCB-8798-C4EAC308875E}"/>
                </a:ext>
              </a:extLst>
            </p:cNvPr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Lorem ipsum dolor sit amet nec at adipiscing</a:t>
              </a:r>
              <a:endParaRPr sz="1000">
                <a:solidFill>
                  <a:srgbClr val="FFFFFF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sp>
        <p:nvSpPr>
          <p:cNvPr id="127" name="Google Shape;146;p22">
            <a:extLst>
              <a:ext uri="{FF2B5EF4-FFF2-40B4-BE49-F238E27FC236}">
                <a16:creationId xmlns:a16="http://schemas.microsoft.com/office/drawing/2014/main" id="{350B2C19-CB51-4CBB-B6D8-3D2F8797EC13}"/>
              </a:ext>
            </a:extLst>
          </p:cNvPr>
          <p:cNvSpPr/>
          <p:nvPr/>
        </p:nvSpPr>
        <p:spPr>
          <a:xfrm>
            <a:off x="2816294" y="1351750"/>
            <a:ext cx="1007100" cy="300300"/>
          </a:xfrm>
          <a:prstGeom prst="rect">
            <a:avLst/>
          </a:prstGeom>
          <a:solidFill>
            <a:srgbClr val="7DF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-US" sz="1100" dirty="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EXPECTED</a:t>
            </a:r>
          </a:p>
        </p:txBody>
      </p:sp>
      <p:sp>
        <p:nvSpPr>
          <p:cNvPr id="128" name="Google Shape;147;p22">
            <a:extLst>
              <a:ext uri="{FF2B5EF4-FFF2-40B4-BE49-F238E27FC236}">
                <a16:creationId xmlns:a16="http://schemas.microsoft.com/office/drawing/2014/main" id="{566B2FD4-FE3F-47D0-A7AC-544EB3A5CEEC}"/>
              </a:ext>
            </a:extLst>
          </p:cNvPr>
          <p:cNvSpPr/>
          <p:nvPr/>
        </p:nvSpPr>
        <p:spPr>
          <a:xfrm>
            <a:off x="3835260" y="1351750"/>
            <a:ext cx="1007100" cy="300300"/>
          </a:xfrm>
          <a:prstGeom prst="rect">
            <a:avLst/>
          </a:prstGeom>
          <a:solidFill>
            <a:srgbClr val="7DF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0037B3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DONE</a:t>
            </a:r>
            <a:endParaRPr sz="800" dirty="0">
              <a:solidFill>
                <a:srgbClr val="0037B3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30" name="Google Shape;149;p22">
            <a:extLst>
              <a:ext uri="{FF2B5EF4-FFF2-40B4-BE49-F238E27FC236}">
                <a16:creationId xmlns:a16="http://schemas.microsoft.com/office/drawing/2014/main" id="{F0842737-0F84-46FF-8478-D62D33BD327C}"/>
              </a:ext>
            </a:extLst>
          </p:cNvPr>
          <p:cNvSpPr/>
          <p:nvPr/>
        </p:nvSpPr>
        <p:spPr>
          <a:xfrm>
            <a:off x="423619" y="1351750"/>
            <a:ext cx="2380800" cy="300300"/>
          </a:xfrm>
          <a:prstGeom prst="rect">
            <a:avLst/>
          </a:prstGeom>
          <a:solidFill>
            <a:srgbClr val="7DF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100" dirty="0">
                <a:solidFill>
                  <a:srgbClr val="0037B3"/>
                </a:solidFill>
                <a:latin typeface="Titillium Web Light"/>
                <a:sym typeface="Titillium Web Light"/>
              </a:rPr>
              <a:t>TASK</a:t>
            </a:r>
          </a:p>
        </p:txBody>
      </p:sp>
      <p:grpSp>
        <p:nvGrpSpPr>
          <p:cNvPr id="132" name="Google Shape;150;p22">
            <a:extLst>
              <a:ext uri="{FF2B5EF4-FFF2-40B4-BE49-F238E27FC236}">
                <a16:creationId xmlns:a16="http://schemas.microsoft.com/office/drawing/2014/main" id="{79BEF682-D12B-480A-ACB5-B3D364B1E52A}"/>
              </a:ext>
            </a:extLst>
          </p:cNvPr>
          <p:cNvGrpSpPr/>
          <p:nvPr/>
        </p:nvGrpSpPr>
        <p:grpSpPr>
          <a:xfrm>
            <a:off x="424554" y="1662888"/>
            <a:ext cx="4417806" cy="674450"/>
            <a:chOff x="943723" y="3098500"/>
            <a:chExt cx="4417806" cy="674450"/>
          </a:xfrm>
        </p:grpSpPr>
        <p:sp>
          <p:nvSpPr>
            <p:cNvPr id="135" name="Google Shape;152;p22">
              <a:extLst>
                <a:ext uri="{FF2B5EF4-FFF2-40B4-BE49-F238E27FC236}">
                  <a16:creationId xmlns:a16="http://schemas.microsoft.com/office/drawing/2014/main" id="{63163296-1EDD-42B8-A087-EA8629ABD48B}"/>
                </a:ext>
              </a:extLst>
            </p:cNvPr>
            <p:cNvSpPr/>
            <p:nvPr/>
          </p:nvSpPr>
          <p:spPr>
            <a:xfrm>
              <a:off x="943723" y="3098500"/>
              <a:ext cx="23799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36" name="Google Shape;153;p22">
              <a:extLst>
                <a:ext uri="{FF2B5EF4-FFF2-40B4-BE49-F238E27FC236}">
                  <a16:creationId xmlns:a16="http://schemas.microsoft.com/office/drawing/2014/main" id="{8B03ABA5-009E-440B-8EB5-E809E0FE39F0}"/>
                </a:ext>
              </a:extLst>
            </p:cNvPr>
            <p:cNvSpPr/>
            <p:nvPr/>
          </p:nvSpPr>
          <p:spPr>
            <a:xfrm>
              <a:off x="1632122" y="3098513"/>
              <a:ext cx="6744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37" name="Google Shape;154;p22">
              <a:extLst>
                <a:ext uri="{FF2B5EF4-FFF2-40B4-BE49-F238E27FC236}">
                  <a16:creationId xmlns:a16="http://schemas.microsoft.com/office/drawing/2014/main" id="{D34B0CD0-BB35-4C1F-98AD-A7F542635511}"/>
                </a:ext>
              </a:extLst>
            </p:cNvPr>
            <p:cNvSpPr/>
            <p:nvPr/>
          </p:nvSpPr>
          <p:spPr>
            <a:xfrm>
              <a:off x="943723" y="3098513"/>
              <a:ext cx="6876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38" name="Google Shape;155;p22">
              <a:extLst>
                <a:ext uri="{FF2B5EF4-FFF2-40B4-BE49-F238E27FC236}">
                  <a16:creationId xmlns:a16="http://schemas.microsoft.com/office/drawing/2014/main" id="{528545B9-DDC6-47E8-A0B7-5C2324D08973}"/>
                </a:ext>
              </a:extLst>
            </p:cNvPr>
            <p:cNvSpPr/>
            <p:nvPr/>
          </p:nvSpPr>
          <p:spPr>
            <a:xfrm>
              <a:off x="3335463" y="3098513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39" name="Google Shape;156;p22">
              <a:extLst>
                <a:ext uri="{FF2B5EF4-FFF2-40B4-BE49-F238E27FC236}">
                  <a16:creationId xmlns:a16="http://schemas.microsoft.com/office/drawing/2014/main" id="{EA9848C4-7505-4E27-9C11-7037DB8E29D2}"/>
                </a:ext>
              </a:extLst>
            </p:cNvPr>
            <p:cNvSpPr/>
            <p:nvPr/>
          </p:nvSpPr>
          <p:spPr>
            <a:xfrm>
              <a:off x="4354429" y="3098513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40" name="Google Shape;157;p22">
              <a:extLst>
                <a:ext uri="{FF2B5EF4-FFF2-40B4-BE49-F238E27FC236}">
                  <a16:creationId xmlns:a16="http://schemas.microsoft.com/office/drawing/2014/main" id="{20F43A9F-51A9-4E69-903D-9BA03E93A30A}"/>
                </a:ext>
              </a:extLst>
            </p:cNvPr>
            <p:cNvSpPr/>
            <p:nvPr/>
          </p:nvSpPr>
          <p:spPr>
            <a:xfrm>
              <a:off x="1210848" y="309855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1</a:t>
              </a:r>
              <a:endParaRPr sz="1600">
                <a:solidFill>
                  <a:srgbClr val="FFFFFF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41" name="Google Shape;158;p22">
              <a:extLst>
                <a:ext uri="{FF2B5EF4-FFF2-40B4-BE49-F238E27FC236}">
                  <a16:creationId xmlns:a16="http://schemas.microsoft.com/office/drawing/2014/main" id="{08C0AC2C-AE04-4882-8533-BD3875E95800}"/>
                </a:ext>
              </a:extLst>
            </p:cNvPr>
            <p:cNvSpPr/>
            <p:nvPr/>
          </p:nvSpPr>
          <p:spPr>
            <a:xfrm rot="-2700000">
              <a:off x="4705031" y="3336392"/>
              <a:ext cx="305894" cy="116673"/>
            </a:xfrm>
            <a:prstGeom prst="corner">
              <a:avLst>
                <a:gd name="adj1" fmla="val 18804"/>
                <a:gd name="adj2" fmla="val 1814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42" name="Google Shape;160;p22">
              <a:extLst>
                <a:ext uri="{FF2B5EF4-FFF2-40B4-BE49-F238E27FC236}">
                  <a16:creationId xmlns:a16="http://schemas.microsoft.com/office/drawing/2014/main" id="{1DBBB5C0-3AA9-44E9-88EC-5B21547237C4}"/>
                </a:ext>
              </a:extLst>
            </p:cNvPr>
            <p:cNvSpPr/>
            <p:nvPr/>
          </p:nvSpPr>
          <p:spPr>
            <a:xfrm>
              <a:off x="1704724" y="3098550"/>
              <a:ext cx="1562175" cy="67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1000" dirty="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Building an USART communication with the HC-05 Bluetooth module</a:t>
              </a:r>
            </a:p>
          </p:txBody>
        </p:sp>
      </p:grpSp>
      <p:sp>
        <p:nvSpPr>
          <p:cNvPr id="133" name="Google Shape;158;p22">
            <a:extLst>
              <a:ext uri="{FF2B5EF4-FFF2-40B4-BE49-F238E27FC236}">
                <a16:creationId xmlns:a16="http://schemas.microsoft.com/office/drawing/2014/main" id="{0A34DE2F-DC37-4B21-8A95-3D2ECED7D792}"/>
              </a:ext>
            </a:extLst>
          </p:cNvPr>
          <p:cNvSpPr/>
          <p:nvPr/>
        </p:nvSpPr>
        <p:spPr>
          <a:xfrm rot="18900000">
            <a:off x="3178762" y="1941752"/>
            <a:ext cx="305894" cy="116673"/>
          </a:xfrm>
          <a:prstGeom prst="corner">
            <a:avLst>
              <a:gd name="adj1" fmla="val 18804"/>
              <a:gd name="adj2" fmla="val 18145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grpSp>
        <p:nvGrpSpPr>
          <p:cNvPr id="144" name="Google Shape;172;p22">
            <a:extLst>
              <a:ext uri="{FF2B5EF4-FFF2-40B4-BE49-F238E27FC236}">
                <a16:creationId xmlns:a16="http://schemas.microsoft.com/office/drawing/2014/main" id="{4AC7F987-A9AE-4657-BA87-3B5C53CCD547}"/>
              </a:ext>
            </a:extLst>
          </p:cNvPr>
          <p:cNvGrpSpPr/>
          <p:nvPr/>
        </p:nvGrpSpPr>
        <p:grpSpPr>
          <a:xfrm>
            <a:off x="424554" y="3033438"/>
            <a:ext cx="4417806" cy="674450"/>
            <a:chOff x="943723" y="4469050"/>
            <a:chExt cx="4417806" cy="674450"/>
          </a:xfrm>
        </p:grpSpPr>
        <p:sp>
          <p:nvSpPr>
            <p:cNvPr id="147" name="Google Shape;174;p22">
              <a:extLst>
                <a:ext uri="{FF2B5EF4-FFF2-40B4-BE49-F238E27FC236}">
                  <a16:creationId xmlns:a16="http://schemas.microsoft.com/office/drawing/2014/main" id="{5086DBBB-3A10-4993-902A-7ADA322F938B}"/>
                </a:ext>
              </a:extLst>
            </p:cNvPr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48" name="Google Shape;175;p22">
              <a:extLst>
                <a:ext uri="{FF2B5EF4-FFF2-40B4-BE49-F238E27FC236}">
                  <a16:creationId xmlns:a16="http://schemas.microsoft.com/office/drawing/2014/main" id="{13DABE63-C04C-42BA-A7BD-FEAB2DEF402C}"/>
                </a:ext>
              </a:extLst>
            </p:cNvPr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49" name="Google Shape;176;p22">
              <a:extLst>
                <a:ext uri="{FF2B5EF4-FFF2-40B4-BE49-F238E27FC236}">
                  <a16:creationId xmlns:a16="http://schemas.microsoft.com/office/drawing/2014/main" id="{71F7E80E-9E8A-4CDD-876E-5AC885732A2C}"/>
                </a:ext>
              </a:extLst>
            </p:cNvPr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50" name="Google Shape;177;p22">
              <a:extLst>
                <a:ext uri="{FF2B5EF4-FFF2-40B4-BE49-F238E27FC236}">
                  <a16:creationId xmlns:a16="http://schemas.microsoft.com/office/drawing/2014/main" id="{C9A39937-C273-48E9-A08D-12242227CDEF}"/>
                </a:ext>
              </a:extLst>
            </p:cNvPr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51" name="Google Shape;178;p22">
              <a:extLst>
                <a:ext uri="{FF2B5EF4-FFF2-40B4-BE49-F238E27FC236}">
                  <a16:creationId xmlns:a16="http://schemas.microsoft.com/office/drawing/2014/main" id="{D23724EB-BEC9-4A89-AC8D-7F338E1384AF}"/>
                </a:ext>
              </a:extLst>
            </p:cNvPr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52" name="Google Shape;179;p22">
              <a:extLst>
                <a:ext uri="{FF2B5EF4-FFF2-40B4-BE49-F238E27FC236}">
                  <a16:creationId xmlns:a16="http://schemas.microsoft.com/office/drawing/2014/main" id="{B931DB24-B918-4A91-9173-67DE8DD28114}"/>
                </a:ext>
              </a:extLst>
            </p:cNvPr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3</a:t>
              </a:r>
              <a:endParaRPr sz="1600">
                <a:solidFill>
                  <a:srgbClr val="FFFFFF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53" name="Google Shape;180;p22">
              <a:extLst>
                <a:ext uri="{FF2B5EF4-FFF2-40B4-BE49-F238E27FC236}">
                  <a16:creationId xmlns:a16="http://schemas.microsoft.com/office/drawing/2014/main" id="{1B76DB7B-EE40-40DB-B82B-0767F0BDD9A3}"/>
                </a:ext>
              </a:extLst>
            </p:cNvPr>
            <p:cNvSpPr/>
            <p:nvPr/>
          </p:nvSpPr>
          <p:spPr>
            <a:xfrm rot="-2700000">
              <a:off x="4705031" y="4706942"/>
              <a:ext cx="305894" cy="116673"/>
            </a:xfrm>
            <a:prstGeom prst="corner">
              <a:avLst>
                <a:gd name="adj1" fmla="val 18804"/>
                <a:gd name="adj2" fmla="val 1814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54" name="Google Shape;182;p22">
              <a:extLst>
                <a:ext uri="{FF2B5EF4-FFF2-40B4-BE49-F238E27FC236}">
                  <a16:creationId xmlns:a16="http://schemas.microsoft.com/office/drawing/2014/main" id="{75C6E68C-1CF8-44DC-ACDF-8F1D4A9294A7}"/>
                </a:ext>
              </a:extLst>
            </p:cNvPr>
            <p:cNvSpPr/>
            <p:nvPr/>
          </p:nvSpPr>
          <p:spPr>
            <a:xfrm>
              <a:off x="1704725" y="4469100"/>
              <a:ext cx="1562174" cy="67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1000" dirty="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Integrating both modules with the PIC16F1782 Microprocessor</a:t>
              </a:r>
            </a:p>
          </p:txBody>
        </p:sp>
      </p:grpSp>
      <p:sp>
        <p:nvSpPr>
          <p:cNvPr id="145" name="Google Shape;169;p22">
            <a:extLst>
              <a:ext uri="{FF2B5EF4-FFF2-40B4-BE49-F238E27FC236}">
                <a16:creationId xmlns:a16="http://schemas.microsoft.com/office/drawing/2014/main" id="{C0DE733B-4141-4DB8-8F2B-D50677E55BCA}"/>
              </a:ext>
            </a:extLst>
          </p:cNvPr>
          <p:cNvSpPr/>
          <p:nvPr/>
        </p:nvSpPr>
        <p:spPr>
          <a:xfrm rot="18900000">
            <a:off x="3173415" y="3312301"/>
            <a:ext cx="305894" cy="116673"/>
          </a:xfrm>
          <a:prstGeom prst="corner">
            <a:avLst>
              <a:gd name="adj1" fmla="val 18804"/>
              <a:gd name="adj2" fmla="val 18145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grpSp>
        <p:nvGrpSpPr>
          <p:cNvPr id="156" name="Google Shape;161;p22">
            <a:extLst>
              <a:ext uri="{FF2B5EF4-FFF2-40B4-BE49-F238E27FC236}">
                <a16:creationId xmlns:a16="http://schemas.microsoft.com/office/drawing/2014/main" id="{4DBA1E8B-5238-4C52-B236-218D874F422B}"/>
              </a:ext>
            </a:extLst>
          </p:cNvPr>
          <p:cNvGrpSpPr/>
          <p:nvPr/>
        </p:nvGrpSpPr>
        <p:grpSpPr>
          <a:xfrm>
            <a:off x="424554" y="2348188"/>
            <a:ext cx="4417806" cy="674450"/>
            <a:chOff x="943723" y="3783775"/>
            <a:chExt cx="4417806" cy="674450"/>
          </a:xfrm>
        </p:grpSpPr>
        <p:sp>
          <p:nvSpPr>
            <p:cNvPr id="159" name="Google Shape;163;p22">
              <a:extLst>
                <a:ext uri="{FF2B5EF4-FFF2-40B4-BE49-F238E27FC236}">
                  <a16:creationId xmlns:a16="http://schemas.microsoft.com/office/drawing/2014/main" id="{3551676E-B14E-4DAD-ADD5-09F4AD8531A5}"/>
                </a:ext>
              </a:extLst>
            </p:cNvPr>
            <p:cNvSpPr/>
            <p:nvPr/>
          </p:nvSpPr>
          <p:spPr>
            <a:xfrm>
              <a:off x="943723" y="3783775"/>
              <a:ext cx="23799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60" name="Google Shape;164;p22">
              <a:extLst>
                <a:ext uri="{FF2B5EF4-FFF2-40B4-BE49-F238E27FC236}">
                  <a16:creationId xmlns:a16="http://schemas.microsoft.com/office/drawing/2014/main" id="{8A6691D8-94BF-43EF-8D67-CBA9C096D505}"/>
                </a:ext>
              </a:extLst>
            </p:cNvPr>
            <p:cNvSpPr/>
            <p:nvPr/>
          </p:nvSpPr>
          <p:spPr>
            <a:xfrm>
              <a:off x="1632122" y="3783788"/>
              <a:ext cx="6744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61" name="Google Shape;165;p22">
              <a:extLst>
                <a:ext uri="{FF2B5EF4-FFF2-40B4-BE49-F238E27FC236}">
                  <a16:creationId xmlns:a16="http://schemas.microsoft.com/office/drawing/2014/main" id="{A566A1BC-7AC4-49CD-ADE6-ED3494017165}"/>
                </a:ext>
              </a:extLst>
            </p:cNvPr>
            <p:cNvSpPr/>
            <p:nvPr/>
          </p:nvSpPr>
          <p:spPr>
            <a:xfrm>
              <a:off x="943723" y="3783788"/>
              <a:ext cx="6876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62" name="Google Shape;166;p22">
              <a:extLst>
                <a:ext uri="{FF2B5EF4-FFF2-40B4-BE49-F238E27FC236}">
                  <a16:creationId xmlns:a16="http://schemas.microsoft.com/office/drawing/2014/main" id="{EFBC3974-7878-415B-97CE-0904DEE423D8}"/>
                </a:ext>
              </a:extLst>
            </p:cNvPr>
            <p:cNvSpPr/>
            <p:nvPr/>
          </p:nvSpPr>
          <p:spPr>
            <a:xfrm>
              <a:off x="3335463" y="3783788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63" name="Google Shape;167;p22">
              <a:extLst>
                <a:ext uri="{FF2B5EF4-FFF2-40B4-BE49-F238E27FC236}">
                  <a16:creationId xmlns:a16="http://schemas.microsoft.com/office/drawing/2014/main" id="{87382A69-14BF-4FBF-B656-8F29F461238E}"/>
                </a:ext>
              </a:extLst>
            </p:cNvPr>
            <p:cNvSpPr/>
            <p:nvPr/>
          </p:nvSpPr>
          <p:spPr>
            <a:xfrm>
              <a:off x="4354429" y="3783788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64" name="Google Shape;168;p22">
              <a:extLst>
                <a:ext uri="{FF2B5EF4-FFF2-40B4-BE49-F238E27FC236}">
                  <a16:creationId xmlns:a16="http://schemas.microsoft.com/office/drawing/2014/main" id="{DC35DEC0-1D92-4A39-A22E-E46598B15DAE}"/>
                </a:ext>
              </a:extLst>
            </p:cNvPr>
            <p:cNvSpPr/>
            <p:nvPr/>
          </p:nvSpPr>
          <p:spPr>
            <a:xfrm>
              <a:off x="1210848" y="3783832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2</a:t>
              </a:r>
              <a:endParaRPr sz="1600">
                <a:solidFill>
                  <a:srgbClr val="FFFFFF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65" name="Google Shape;169;p22">
              <a:extLst>
                <a:ext uri="{FF2B5EF4-FFF2-40B4-BE49-F238E27FC236}">
                  <a16:creationId xmlns:a16="http://schemas.microsoft.com/office/drawing/2014/main" id="{80224807-1FB7-45E0-9251-81DF07CC09BB}"/>
                </a:ext>
              </a:extLst>
            </p:cNvPr>
            <p:cNvSpPr/>
            <p:nvPr/>
          </p:nvSpPr>
          <p:spPr>
            <a:xfrm rot="-2700000">
              <a:off x="4705031" y="4021667"/>
              <a:ext cx="305894" cy="116673"/>
            </a:xfrm>
            <a:prstGeom prst="corner">
              <a:avLst>
                <a:gd name="adj1" fmla="val 18804"/>
                <a:gd name="adj2" fmla="val 1814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66" name="Google Shape;171;p22">
              <a:extLst>
                <a:ext uri="{FF2B5EF4-FFF2-40B4-BE49-F238E27FC236}">
                  <a16:creationId xmlns:a16="http://schemas.microsoft.com/office/drawing/2014/main" id="{AEC36E26-013E-4BB9-B778-D79EB72192C2}"/>
                </a:ext>
              </a:extLst>
            </p:cNvPr>
            <p:cNvSpPr/>
            <p:nvPr/>
          </p:nvSpPr>
          <p:spPr>
            <a:xfrm>
              <a:off x="1704725" y="3783825"/>
              <a:ext cx="1562174" cy="67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1000" dirty="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Building a SPI communication with the ADXL345 accelerometer</a:t>
              </a:r>
            </a:p>
          </p:txBody>
        </p:sp>
      </p:grpSp>
      <p:sp>
        <p:nvSpPr>
          <p:cNvPr id="157" name="Google Shape;169;p22">
            <a:extLst>
              <a:ext uri="{FF2B5EF4-FFF2-40B4-BE49-F238E27FC236}">
                <a16:creationId xmlns:a16="http://schemas.microsoft.com/office/drawing/2014/main" id="{70C046C9-9A10-4F32-957A-D60D854D431B}"/>
              </a:ext>
            </a:extLst>
          </p:cNvPr>
          <p:cNvSpPr/>
          <p:nvPr/>
        </p:nvSpPr>
        <p:spPr>
          <a:xfrm rot="18900000">
            <a:off x="3166897" y="2586080"/>
            <a:ext cx="305894" cy="116673"/>
          </a:xfrm>
          <a:prstGeom prst="corner">
            <a:avLst>
              <a:gd name="adj1" fmla="val 18804"/>
              <a:gd name="adj2" fmla="val 18145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grpSp>
        <p:nvGrpSpPr>
          <p:cNvPr id="168" name="Google Shape;172;p22">
            <a:extLst>
              <a:ext uri="{FF2B5EF4-FFF2-40B4-BE49-F238E27FC236}">
                <a16:creationId xmlns:a16="http://schemas.microsoft.com/office/drawing/2014/main" id="{FDF107B8-28C0-480E-9324-53A7009F437A}"/>
              </a:ext>
            </a:extLst>
          </p:cNvPr>
          <p:cNvGrpSpPr/>
          <p:nvPr/>
        </p:nvGrpSpPr>
        <p:grpSpPr>
          <a:xfrm>
            <a:off x="424554" y="3719723"/>
            <a:ext cx="4417806" cy="674450"/>
            <a:chOff x="943723" y="4469050"/>
            <a:chExt cx="4417806" cy="674450"/>
          </a:xfrm>
        </p:grpSpPr>
        <p:sp>
          <p:nvSpPr>
            <p:cNvPr id="171" name="Google Shape;174;p22">
              <a:extLst>
                <a:ext uri="{FF2B5EF4-FFF2-40B4-BE49-F238E27FC236}">
                  <a16:creationId xmlns:a16="http://schemas.microsoft.com/office/drawing/2014/main" id="{BB56A555-FFF0-46EC-8DA1-79B6B5A05452}"/>
                </a:ext>
              </a:extLst>
            </p:cNvPr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72" name="Google Shape;175;p22">
              <a:extLst>
                <a:ext uri="{FF2B5EF4-FFF2-40B4-BE49-F238E27FC236}">
                  <a16:creationId xmlns:a16="http://schemas.microsoft.com/office/drawing/2014/main" id="{F9784E9F-CA3A-4E79-B250-FBB72C3F2B9D}"/>
                </a:ext>
              </a:extLst>
            </p:cNvPr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73" name="Google Shape;176;p22">
              <a:extLst>
                <a:ext uri="{FF2B5EF4-FFF2-40B4-BE49-F238E27FC236}">
                  <a16:creationId xmlns:a16="http://schemas.microsoft.com/office/drawing/2014/main" id="{5B2EB873-B3FF-4E5D-90CD-7255D2040AC5}"/>
                </a:ext>
              </a:extLst>
            </p:cNvPr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001230">
                <a:alpha val="1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74" name="Google Shape;177;p22">
              <a:extLst>
                <a:ext uri="{FF2B5EF4-FFF2-40B4-BE49-F238E27FC236}">
                  <a16:creationId xmlns:a16="http://schemas.microsoft.com/office/drawing/2014/main" id="{0313D21C-7D4E-4A75-B239-228956B9E22E}"/>
                </a:ext>
              </a:extLst>
            </p:cNvPr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75" name="Google Shape;178;p22">
              <a:extLst>
                <a:ext uri="{FF2B5EF4-FFF2-40B4-BE49-F238E27FC236}">
                  <a16:creationId xmlns:a16="http://schemas.microsoft.com/office/drawing/2014/main" id="{8109C161-CF9C-4A1E-93AD-87FF7539FFFF}"/>
                </a:ext>
              </a:extLst>
            </p:cNvPr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03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76" name="Google Shape;179;p22">
              <a:extLst>
                <a:ext uri="{FF2B5EF4-FFF2-40B4-BE49-F238E27FC236}">
                  <a16:creationId xmlns:a16="http://schemas.microsoft.com/office/drawing/2014/main" id="{CC54F5CA-A740-4D32-A6EB-202AE74F876D}"/>
                </a:ext>
              </a:extLst>
            </p:cNvPr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4</a:t>
              </a:r>
              <a:endParaRPr sz="1600" dirty="0">
                <a:solidFill>
                  <a:srgbClr val="FFFFFF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77" name="Google Shape;180;p22">
              <a:extLst>
                <a:ext uri="{FF2B5EF4-FFF2-40B4-BE49-F238E27FC236}">
                  <a16:creationId xmlns:a16="http://schemas.microsoft.com/office/drawing/2014/main" id="{596D3947-9E0F-4476-9373-2BB5BE5827B7}"/>
                </a:ext>
              </a:extLst>
            </p:cNvPr>
            <p:cNvSpPr/>
            <p:nvPr/>
          </p:nvSpPr>
          <p:spPr>
            <a:xfrm rot="-2700000">
              <a:off x="4705031" y="4706942"/>
              <a:ext cx="305894" cy="116673"/>
            </a:xfrm>
            <a:prstGeom prst="corner">
              <a:avLst>
                <a:gd name="adj1" fmla="val 18804"/>
                <a:gd name="adj2" fmla="val 1814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178" name="Google Shape;182;p22">
              <a:extLst>
                <a:ext uri="{FF2B5EF4-FFF2-40B4-BE49-F238E27FC236}">
                  <a16:creationId xmlns:a16="http://schemas.microsoft.com/office/drawing/2014/main" id="{5A3303E9-8A4F-4D1D-ABA2-C7ED475FF1C4}"/>
                </a:ext>
              </a:extLst>
            </p:cNvPr>
            <p:cNvSpPr/>
            <p:nvPr/>
          </p:nvSpPr>
          <p:spPr>
            <a:xfrm>
              <a:off x="1704725" y="4469100"/>
              <a:ext cx="1562174" cy="67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1000" dirty="0">
                  <a:solidFill>
                    <a:srgbClr val="FFFFFF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Building an Android application with Bluetooth support</a:t>
              </a:r>
            </a:p>
          </p:txBody>
        </p:sp>
      </p:grpSp>
      <p:sp>
        <p:nvSpPr>
          <p:cNvPr id="169" name="Google Shape;169;p22">
            <a:extLst>
              <a:ext uri="{FF2B5EF4-FFF2-40B4-BE49-F238E27FC236}">
                <a16:creationId xmlns:a16="http://schemas.microsoft.com/office/drawing/2014/main" id="{66D0041C-087C-4AB8-9C48-F821CEB6733E}"/>
              </a:ext>
            </a:extLst>
          </p:cNvPr>
          <p:cNvSpPr/>
          <p:nvPr/>
        </p:nvSpPr>
        <p:spPr>
          <a:xfrm rot="18900000">
            <a:off x="3173415" y="3998586"/>
            <a:ext cx="305894" cy="116673"/>
          </a:xfrm>
          <a:prstGeom prst="corner">
            <a:avLst>
              <a:gd name="adj1" fmla="val 18804"/>
              <a:gd name="adj2" fmla="val 18145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pic>
        <p:nvPicPr>
          <p:cNvPr id="180" name="תמונה 179">
            <a:extLst>
              <a:ext uri="{FF2B5EF4-FFF2-40B4-BE49-F238E27FC236}">
                <a16:creationId xmlns:a16="http://schemas.microsoft.com/office/drawing/2014/main" id="{996D157B-F204-46D7-91E1-3C2FAF122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1672" y="1351750"/>
            <a:ext cx="1681752" cy="3057731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04040470-A32A-4B7F-A289-C6410C9115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78" t="21163" r="4319" b="26894"/>
          <a:stretch/>
        </p:blipFill>
        <p:spPr>
          <a:xfrm rot="5400000">
            <a:off x="7253279" y="1928726"/>
            <a:ext cx="1440023" cy="181074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2" name="קבוצה 11">
            <a:extLst>
              <a:ext uri="{FF2B5EF4-FFF2-40B4-BE49-F238E27FC236}">
                <a16:creationId xmlns:a16="http://schemas.microsoft.com/office/drawing/2014/main" id="{0A9A2E6D-BDD5-41CF-943C-A4E807A61082}"/>
              </a:ext>
            </a:extLst>
          </p:cNvPr>
          <p:cNvGrpSpPr/>
          <p:nvPr/>
        </p:nvGrpSpPr>
        <p:grpSpPr>
          <a:xfrm>
            <a:off x="6179675" y="355213"/>
            <a:ext cx="2710395" cy="2254893"/>
            <a:chOff x="750467" y="352459"/>
            <a:chExt cx="2793797" cy="2324279"/>
          </a:xfrm>
        </p:grpSpPr>
        <p:grpSp>
          <p:nvGrpSpPr>
            <p:cNvPr id="13" name="Google Shape;96;p17">
              <a:extLst>
                <a:ext uri="{FF2B5EF4-FFF2-40B4-BE49-F238E27FC236}">
                  <a16:creationId xmlns:a16="http://schemas.microsoft.com/office/drawing/2014/main" id="{8C08907C-9C51-4B0A-A9E6-A39F58A8CA28}"/>
                </a:ext>
              </a:extLst>
            </p:cNvPr>
            <p:cNvGrpSpPr/>
            <p:nvPr/>
          </p:nvGrpSpPr>
          <p:grpSpPr>
            <a:xfrm>
              <a:off x="1745961" y="352459"/>
              <a:ext cx="1675491" cy="1675513"/>
              <a:chOff x="6643075" y="3664250"/>
              <a:chExt cx="407950" cy="407975"/>
            </a:xfrm>
          </p:grpSpPr>
          <p:sp>
            <p:nvSpPr>
              <p:cNvPr id="23" name="Google Shape;97;p17">
                <a:extLst>
                  <a:ext uri="{FF2B5EF4-FFF2-40B4-BE49-F238E27FC236}">
                    <a16:creationId xmlns:a16="http://schemas.microsoft.com/office/drawing/2014/main" id="{D75E7BDB-A0B5-4AF0-AE06-04AC6B186125}"/>
                  </a:ext>
                </a:extLst>
              </p:cNvPr>
              <p:cNvSpPr/>
              <p:nvPr/>
            </p:nvSpPr>
            <p:spPr>
              <a:xfrm>
                <a:off x="6794075" y="3815250"/>
                <a:ext cx="211300" cy="211300"/>
              </a:xfrm>
              <a:custGeom>
                <a:avLst/>
                <a:gdLst/>
                <a:ahLst/>
                <a:cxnLst/>
                <a:rect l="l" t="t" r="r" b="b"/>
                <a:pathLst>
                  <a:path w="8452" h="8452" fill="none" extrusionOk="0">
                    <a:moveTo>
                      <a:pt x="0" y="8135"/>
                    </a:moveTo>
                    <a:lnTo>
                      <a:pt x="0" y="8135"/>
                    </a:lnTo>
                    <a:lnTo>
                      <a:pt x="438" y="8257"/>
                    </a:lnTo>
                    <a:lnTo>
                      <a:pt x="852" y="8354"/>
                    </a:lnTo>
                    <a:lnTo>
                      <a:pt x="1291" y="8403"/>
                    </a:lnTo>
                    <a:lnTo>
                      <a:pt x="1729" y="8452"/>
                    </a:lnTo>
                    <a:lnTo>
                      <a:pt x="2168" y="8452"/>
                    </a:lnTo>
                    <a:lnTo>
                      <a:pt x="2606" y="8427"/>
                    </a:lnTo>
                    <a:lnTo>
                      <a:pt x="3020" y="8378"/>
                    </a:lnTo>
                    <a:lnTo>
                      <a:pt x="3458" y="8281"/>
                    </a:lnTo>
                    <a:lnTo>
                      <a:pt x="3872" y="8184"/>
                    </a:lnTo>
                    <a:lnTo>
                      <a:pt x="4311" y="8037"/>
                    </a:lnTo>
                    <a:lnTo>
                      <a:pt x="4701" y="7867"/>
                    </a:lnTo>
                    <a:lnTo>
                      <a:pt x="5115" y="7672"/>
                    </a:lnTo>
                    <a:lnTo>
                      <a:pt x="5504" y="7429"/>
                    </a:lnTo>
                    <a:lnTo>
                      <a:pt x="5870" y="7185"/>
                    </a:lnTo>
                    <a:lnTo>
                      <a:pt x="6235" y="6893"/>
                    </a:lnTo>
                    <a:lnTo>
                      <a:pt x="6576" y="6576"/>
                    </a:lnTo>
                    <a:lnTo>
                      <a:pt x="6576" y="6576"/>
                    </a:lnTo>
                    <a:lnTo>
                      <a:pt x="6892" y="6235"/>
                    </a:lnTo>
                    <a:lnTo>
                      <a:pt x="7185" y="5870"/>
                    </a:lnTo>
                    <a:lnTo>
                      <a:pt x="7428" y="5505"/>
                    </a:lnTo>
                    <a:lnTo>
                      <a:pt x="7672" y="5115"/>
                    </a:lnTo>
                    <a:lnTo>
                      <a:pt x="7867" y="4701"/>
                    </a:lnTo>
                    <a:lnTo>
                      <a:pt x="8037" y="4311"/>
                    </a:lnTo>
                    <a:lnTo>
                      <a:pt x="8183" y="3873"/>
                    </a:lnTo>
                    <a:lnTo>
                      <a:pt x="8281" y="3459"/>
                    </a:lnTo>
                    <a:lnTo>
                      <a:pt x="8378" y="3020"/>
                    </a:lnTo>
                    <a:lnTo>
                      <a:pt x="8427" y="2606"/>
                    </a:lnTo>
                    <a:lnTo>
                      <a:pt x="8451" y="2168"/>
                    </a:lnTo>
                    <a:lnTo>
                      <a:pt x="8451" y="1730"/>
                    </a:lnTo>
                    <a:lnTo>
                      <a:pt x="8402" y="1291"/>
                    </a:lnTo>
                    <a:lnTo>
                      <a:pt x="8354" y="853"/>
                    </a:lnTo>
                    <a:lnTo>
                      <a:pt x="8256" y="439"/>
                    </a:lnTo>
                    <a:lnTo>
                      <a:pt x="8135" y="0"/>
                    </a:lnTo>
                  </a:path>
                </a:pathLst>
              </a:custGeom>
              <a:noFill/>
              <a:ln w="19050" cap="rnd" cmpd="sng">
                <a:solidFill>
                  <a:srgbClr val="7DF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  <p:sp>
            <p:nvSpPr>
              <p:cNvPr id="24" name="Google Shape;98;p17">
                <a:extLst>
                  <a:ext uri="{FF2B5EF4-FFF2-40B4-BE49-F238E27FC236}">
                    <a16:creationId xmlns:a16="http://schemas.microsoft.com/office/drawing/2014/main" id="{3EF7615D-60C3-4B02-A10B-1F2DE3251E68}"/>
                  </a:ext>
                </a:extLst>
              </p:cNvPr>
              <p:cNvSpPr/>
              <p:nvPr/>
            </p:nvSpPr>
            <p:spPr>
              <a:xfrm>
                <a:off x="6643075" y="3664250"/>
                <a:ext cx="407950" cy="407975"/>
              </a:xfrm>
              <a:custGeom>
                <a:avLst/>
                <a:gdLst/>
                <a:ahLst/>
                <a:cxnLst/>
                <a:rect l="l" t="t" r="r" b="b"/>
                <a:pathLst>
                  <a:path w="16318" h="16319" fill="none" extrusionOk="0">
                    <a:moveTo>
                      <a:pt x="16074" y="244"/>
                    </a:moveTo>
                    <a:lnTo>
                      <a:pt x="16074" y="244"/>
                    </a:lnTo>
                    <a:lnTo>
                      <a:pt x="15928" y="122"/>
                    </a:lnTo>
                    <a:lnTo>
                      <a:pt x="15758" y="49"/>
                    </a:lnTo>
                    <a:lnTo>
                      <a:pt x="15538" y="0"/>
                    </a:lnTo>
                    <a:lnTo>
                      <a:pt x="15319" y="0"/>
                    </a:lnTo>
                    <a:lnTo>
                      <a:pt x="15051" y="25"/>
                    </a:lnTo>
                    <a:lnTo>
                      <a:pt x="14759" y="73"/>
                    </a:lnTo>
                    <a:lnTo>
                      <a:pt x="14442" y="171"/>
                    </a:lnTo>
                    <a:lnTo>
                      <a:pt x="14102" y="293"/>
                    </a:lnTo>
                    <a:lnTo>
                      <a:pt x="13736" y="439"/>
                    </a:lnTo>
                    <a:lnTo>
                      <a:pt x="13347" y="609"/>
                    </a:lnTo>
                    <a:lnTo>
                      <a:pt x="12957" y="828"/>
                    </a:lnTo>
                    <a:lnTo>
                      <a:pt x="12543" y="1048"/>
                    </a:lnTo>
                    <a:lnTo>
                      <a:pt x="11666" y="1608"/>
                    </a:lnTo>
                    <a:lnTo>
                      <a:pt x="10716" y="2265"/>
                    </a:lnTo>
                    <a:lnTo>
                      <a:pt x="10716" y="2265"/>
                    </a:lnTo>
                    <a:lnTo>
                      <a:pt x="10278" y="2095"/>
                    </a:lnTo>
                    <a:lnTo>
                      <a:pt x="9815" y="1949"/>
                    </a:lnTo>
                    <a:lnTo>
                      <a:pt x="9352" y="1851"/>
                    </a:lnTo>
                    <a:lnTo>
                      <a:pt x="8890" y="1778"/>
                    </a:lnTo>
                    <a:lnTo>
                      <a:pt x="8427" y="1730"/>
                    </a:lnTo>
                    <a:lnTo>
                      <a:pt x="7940" y="1730"/>
                    </a:lnTo>
                    <a:lnTo>
                      <a:pt x="7477" y="1778"/>
                    </a:lnTo>
                    <a:lnTo>
                      <a:pt x="7014" y="1827"/>
                    </a:lnTo>
                    <a:lnTo>
                      <a:pt x="6551" y="1924"/>
                    </a:lnTo>
                    <a:lnTo>
                      <a:pt x="6089" y="2070"/>
                    </a:lnTo>
                    <a:lnTo>
                      <a:pt x="5650" y="2241"/>
                    </a:lnTo>
                    <a:lnTo>
                      <a:pt x="5212" y="2436"/>
                    </a:lnTo>
                    <a:lnTo>
                      <a:pt x="4774" y="2679"/>
                    </a:lnTo>
                    <a:lnTo>
                      <a:pt x="4384" y="2972"/>
                    </a:lnTo>
                    <a:lnTo>
                      <a:pt x="3994" y="3264"/>
                    </a:lnTo>
                    <a:lnTo>
                      <a:pt x="3605" y="3605"/>
                    </a:lnTo>
                    <a:lnTo>
                      <a:pt x="3605" y="3605"/>
                    </a:lnTo>
                    <a:lnTo>
                      <a:pt x="3264" y="3995"/>
                    </a:lnTo>
                    <a:lnTo>
                      <a:pt x="2971" y="4384"/>
                    </a:lnTo>
                    <a:lnTo>
                      <a:pt x="2679" y="4774"/>
                    </a:lnTo>
                    <a:lnTo>
                      <a:pt x="2436" y="5212"/>
                    </a:lnTo>
                    <a:lnTo>
                      <a:pt x="2241" y="5651"/>
                    </a:lnTo>
                    <a:lnTo>
                      <a:pt x="2070" y="6089"/>
                    </a:lnTo>
                    <a:lnTo>
                      <a:pt x="1924" y="6552"/>
                    </a:lnTo>
                    <a:lnTo>
                      <a:pt x="1827" y="7015"/>
                    </a:lnTo>
                    <a:lnTo>
                      <a:pt x="1778" y="7477"/>
                    </a:lnTo>
                    <a:lnTo>
                      <a:pt x="1729" y="7940"/>
                    </a:lnTo>
                    <a:lnTo>
                      <a:pt x="1729" y="8427"/>
                    </a:lnTo>
                    <a:lnTo>
                      <a:pt x="1778" y="8890"/>
                    </a:lnTo>
                    <a:lnTo>
                      <a:pt x="1851" y="9353"/>
                    </a:lnTo>
                    <a:lnTo>
                      <a:pt x="1948" y="9815"/>
                    </a:lnTo>
                    <a:lnTo>
                      <a:pt x="2095" y="10278"/>
                    </a:lnTo>
                    <a:lnTo>
                      <a:pt x="2265" y="10716"/>
                    </a:lnTo>
                    <a:lnTo>
                      <a:pt x="2265" y="10716"/>
                    </a:lnTo>
                    <a:lnTo>
                      <a:pt x="1607" y="11666"/>
                    </a:lnTo>
                    <a:lnTo>
                      <a:pt x="1047" y="12543"/>
                    </a:lnTo>
                    <a:lnTo>
                      <a:pt x="828" y="12957"/>
                    </a:lnTo>
                    <a:lnTo>
                      <a:pt x="609" y="13347"/>
                    </a:lnTo>
                    <a:lnTo>
                      <a:pt x="438" y="13737"/>
                    </a:lnTo>
                    <a:lnTo>
                      <a:pt x="292" y="14102"/>
                    </a:lnTo>
                    <a:lnTo>
                      <a:pt x="170" y="14443"/>
                    </a:lnTo>
                    <a:lnTo>
                      <a:pt x="73" y="14759"/>
                    </a:lnTo>
                    <a:lnTo>
                      <a:pt x="24" y="15052"/>
                    </a:lnTo>
                    <a:lnTo>
                      <a:pt x="0" y="15320"/>
                    </a:lnTo>
                    <a:lnTo>
                      <a:pt x="0" y="15539"/>
                    </a:lnTo>
                    <a:lnTo>
                      <a:pt x="49" y="15758"/>
                    </a:lnTo>
                    <a:lnTo>
                      <a:pt x="122" y="15928"/>
                    </a:lnTo>
                    <a:lnTo>
                      <a:pt x="244" y="16075"/>
                    </a:lnTo>
                    <a:lnTo>
                      <a:pt x="244" y="16075"/>
                    </a:lnTo>
                    <a:lnTo>
                      <a:pt x="341" y="16172"/>
                    </a:lnTo>
                    <a:lnTo>
                      <a:pt x="487" y="16245"/>
                    </a:lnTo>
                    <a:lnTo>
                      <a:pt x="633" y="16294"/>
                    </a:lnTo>
                    <a:lnTo>
                      <a:pt x="804" y="16318"/>
                    </a:lnTo>
                    <a:lnTo>
                      <a:pt x="974" y="16318"/>
                    </a:lnTo>
                    <a:lnTo>
                      <a:pt x="1169" y="16318"/>
                    </a:lnTo>
                    <a:lnTo>
                      <a:pt x="1388" y="16269"/>
                    </a:lnTo>
                    <a:lnTo>
                      <a:pt x="1632" y="16221"/>
                    </a:lnTo>
                    <a:lnTo>
                      <a:pt x="2143" y="16075"/>
                    </a:lnTo>
                    <a:lnTo>
                      <a:pt x="2703" y="15831"/>
                    </a:lnTo>
                    <a:lnTo>
                      <a:pt x="3312" y="15539"/>
                    </a:lnTo>
                    <a:lnTo>
                      <a:pt x="3946" y="15149"/>
                    </a:lnTo>
                    <a:lnTo>
                      <a:pt x="4652" y="14711"/>
                    </a:lnTo>
                    <a:lnTo>
                      <a:pt x="5358" y="14224"/>
                    </a:lnTo>
                    <a:lnTo>
                      <a:pt x="6113" y="13663"/>
                    </a:lnTo>
                    <a:lnTo>
                      <a:pt x="6892" y="13055"/>
                    </a:lnTo>
                    <a:lnTo>
                      <a:pt x="7696" y="12397"/>
                    </a:lnTo>
                    <a:lnTo>
                      <a:pt x="8500" y="11691"/>
                    </a:lnTo>
                    <a:lnTo>
                      <a:pt x="9304" y="10936"/>
                    </a:lnTo>
                    <a:lnTo>
                      <a:pt x="10132" y="10132"/>
                    </a:lnTo>
                    <a:lnTo>
                      <a:pt x="10132" y="10132"/>
                    </a:lnTo>
                    <a:lnTo>
                      <a:pt x="10935" y="9304"/>
                    </a:lnTo>
                    <a:lnTo>
                      <a:pt x="11690" y="8500"/>
                    </a:lnTo>
                    <a:lnTo>
                      <a:pt x="12397" y="7696"/>
                    </a:lnTo>
                    <a:lnTo>
                      <a:pt x="13054" y="6893"/>
                    </a:lnTo>
                    <a:lnTo>
                      <a:pt x="13663" y="6113"/>
                    </a:lnTo>
                    <a:lnTo>
                      <a:pt x="14223" y="5358"/>
                    </a:lnTo>
                    <a:lnTo>
                      <a:pt x="14710" y="4652"/>
                    </a:lnTo>
                    <a:lnTo>
                      <a:pt x="15149" y="3946"/>
                    </a:lnTo>
                    <a:lnTo>
                      <a:pt x="15538" y="3313"/>
                    </a:lnTo>
                    <a:lnTo>
                      <a:pt x="15831" y="2704"/>
                    </a:lnTo>
                    <a:lnTo>
                      <a:pt x="16074" y="2144"/>
                    </a:lnTo>
                    <a:lnTo>
                      <a:pt x="16220" y="1632"/>
                    </a:lnTo>
                    <a:lnTo>
                      <a:pt x="16269" y="1389"/>
                    </a:lnTo>
                    <a:lnTo>
                      <a:pt x="16318" y="1169"/>
                    </a:lnTo>
                    <a:lnTo>
                      <a:pt x="16318" y="975"/>
                    </a:lnTo>
                    <a:lnTo>
                      <a:pt x="16318" y="804"/>
                    </a:lnTo>
                    <a:lnTo>
                      <a:pt x="16293" y="634"/>
                    </a:lnTo>
                    <a:lnTo>
                      <a:pt x="16245" y="487"/>
                    </a:lnTo>
                    <a:lnTo>
                      <a:pt x="16172" y="341"/>
                    </a:lnTo>
                    <a:lnTo>
                      <a:pt x="16074" y="244"/>
                    </a:lnTo>
                    <a:lnTo>
                      <a:pt x="16074" y="244"/>
                    </a:lnTo>
                    <a:close/>
                    <a:moveTo>
                      <a:pt x="1827" y="13810"/>
                    </a:moveTo>
                    <a:lnTo>
                      <a:pt x="1827" y="13810"/>
                    </a:lnTo>
                    <a:lnTo>
                      <a:pt x="1754" y="13737"/>
                    </a:lnTo>
                    <a:lnTo>
                      <a:pt x="1729" y="13639"/>
                    </a:lnTo>
                    <a:lnTo>
                      <a:pt x="1681" y="13542"/>
                    </a:lnTo>
                    <a:lnTo>
                      <a:pt x="1681" y="13444"/>
                    </a:lnTo>
                    <a:lnTo>
                      <a:pt x="1681" y="13176"/>
                    </a:lnTo>
                    <a:lnTo>
                      <a:pt x="1754" y="12884"/>
                    </a:lnTo>
                    <a:lnTo>
                      <a:pt x="1875" y="12519"/>
                    </a:lnTo>
                    <a:lnTo>
                      <a:pt x="2046" y="12153"/>
                    </a:lnTo>
                    <a:lnTo>
                      <a:pt x="2265" y="11715"/>
                    </a:lnTo>
                    <a:lnTo>
                      <a:pt x="2533" y="11277"/>
                    </a:lnTo>
                    <a:lnTo>
                      <a:pt x="2533" y="11277"/>
                    </a:lnTo>
                    <a:lnTo>
                      <a:pt x="2752" y="11642"/>
                    </a:lnTo>
                    <a:lnTo>
                      <a:pt x="3020" y="12007"/>
                    </a:lnTo>
                    <a:lnTo>
                      <a:pt x="3288" y="12373"/>
                    </a:lnTo>
                    <a:lnTo>
                      <a:pt x="3605" y="12714"/>
                    </a:lnTo>
                    <a:lnTo>
                      <a:pt x="3605" y="12714"/>
                    </a:lnTo>
                    <a:lnTo>
                      <a:pt x="3897" y="12957"/>
                    </a:lnTo>
                    <a:lnTo>
                      <a:pt x="4165" y="13201"/>
                    </a:lnTo>
                    <a:lnTo>
                      <a:pt x="4165" y="13201"/>
                    </a:lnTo>
                    <a:lnTo>
                      <a:pt x="3751" y="13444"/>
                    </a:lnTo>
                    <a:lnTo>
                      <a:pt x="3361" y="13639"/>
                    </a:lnTo>
                    <a:lnTo>
                      <a:pt x="3020" y="13785"/>
                    </a:lnTo>
                    <a:lnTo>
                      <a:pt x="2679" y="13883"/>
                    </a:lnTo>
                    <a:lnTo>
                      <a:pt x="2411" y="13956"/>
                    </a:lnTo>
                    <a:lnTo>
                      <a:pt x="2168" y="13956"/>
                    </a:lnTo>
                    <a:lnTo>
                      <a:pt x="2070" y="13931"/>
                    </a:lnTo>
                    <a:lnTo>
                      <a:pt x="1973" y="13907"/>
                    </a:lnTo>
                    <a:lnTo>
                      <a:pt x="1900" y="13858"/>
                    </a:lnTo>
                    <a:lnTo>
                      <a:pt x="1827" y="13810"/>
                    </a:lnTo>
                    <a:lnTo>
                      <a:pt x="1827" y="13810"/>
                    </a:lnTo>
                    <a:close/>
                    <a:moveTo>
                      <a:pt x="8159" y="4482"/>
                    </a:moveTo>
                    <a:lnTo>
                      <a:pt x="8159" y="4482"/>
                    </a:lnTo>
                    <a:lnTo>
                      <a:pt x="8037" y="4482"/>
                    </a:lnTo>
                    <a:lnTo>
                      <a:pt x="7940" y="4433"/>
                    </a:lnTo>
                    <a:lnTo>
                      <a:pt x="7842" y="4384"/>
                    </a:lnTo>
                    <a:lnTo>
                      <a:pt x="7745" y="4311"/>
                    </a:lnTo>
                    <a:lnTo>
                      <a:pt x="7672" y="4238"/>
                    </a:lnTo>
                    <a:lnTo>
                      <a:pt x="7623" y="4141"/>
                    </a:lnTo>
                    <a:lnTo>
                      <a:pt x="7574" y="4019"/>
                    </a:lnTo>
                    <a:lnTo>
                      <a:pt x="7574" y="3897"/>
                    </a:lnTo>
                    <a:lnTo>
                      <a:pt x="7574" y="3897"/>
                    </a:lnTo>
                    <a:lnTo>
                      <a:pt x="7574" y="3775"/>
                    </a:lnTo>
                    <a:lnTo>
                      <a:pt x="7623" y="3678"/>
                    </a:lnTo>
                    <a:lnTo>
                      <a:pt x="7672" y="3580"/>
                    </a:lnTo>
                    <a:lnTo>
                      <a:pt x="7745" y="3483"/>
                    </a:lnTo>
                    <a:lnTo>
                      <a:pt x="7842" y="3410"/>
                    </a:lnTo>
                    <a:lnTo>
                      <a:pt x="7940" y="3361"/>
                    </a:lnTo>
                    <a:lnTo>
                      <a:pt x="8037" y="3337"/>
                    </a:lnTo>
                    <a:lnTo>
                      <a:pt x="8159" y="3313"/>
                    </a:lnTo>
                    <a:lnTo>
                      <a:pt x="8159" y="3313"/>
                    </a:lnTo>
                    <a:lnTo>
                      <a:pt x="8281" y="3337"/>
                    </a:lnTo>
                    <a:lnTo>
                      <a:pt x="8378" y="3361"/>
                    </a:lnTo>
                    <a:lnTo>
                      <a:pt x="8476" y="3410"/>
                    </a:lnTo>
                    <a:lnTo>
                      <a:pt x="8573" y="3483"/>
                    </a:lnTo>
                    <a:lnTo>
                      <a:pt x="8646" y="3580"/>
                    </a:lnTo>
                    <a:lnTo>
                      <a:pt x="8695" y="3678"/>
                    </a:lnTo>
                    <a:lnTo>
                      <a:pt x="8743" y="3775"/>
                    </a:lnTo>
                    <a:lnTo>
                      <a:pt x="8743" y="3897"/>
                    </a:lnTo>
                    <a:lnTo>
                      <a:pt x="8743" y="3897"/>
                    </a:lnTo>
                    <a:lnTo>
                      <a:pt x="8743" y="4019"/>
                    </a:lnTo>
                    <a:lnTo>
                      <a:pt x="8695" y="4141"/>
                    </a:lnTo>
                    <a:lnTo>
                      <a:pt x="8646" y="4238"/>
                    </a:lnTo>
                    <a:lnTo>
                      <a:pt x="8573" y="4311"/>
                    </a:lnTo>
                    <a:lnTo>
                      <a:pt x="8476" y="4384"/>
                    </a:lnTo>
                    <a:lnTo>
                      <a:pt x="8378" y="4433"/>
                    </a:lnTo>
                    <a:lnTo>
                      <a:pt x="8281" y="4482"/>
                    </a:lnTo>
                    <a:lnTo>
                      <a:pt x="8159" y="4482"/>
                    </a:lnTo>
                    <a:lnTo>
                      <a:pt x="8159" y="4482"/>
                    </a:lnTo>
                    <a:close/>
                    <a:moveTo>
                      <a:pt x="9133" y="5943"/>
                    </a:moveTo>
                    <a:lnTo>
                      <a:pt x="9133" y="5943"/>
                    </a:lnTo>
                    <a:lnTo>
                      <a:pt x="9036" y="5943"/>
                    </a:lnTo>
                    <a:lnTo>
                      <a:pt x="8963" y="5919"/>
                    </a:lnTo>
                    <a:lnTo>
                      <a:pt x="8841" y="5846"/>
                    </a:lnTo>
                    <a:lnTo>
                      <a:pt x="8768" y="5724"/>
                    </a:lnTo>
                    <a:lnTo>
                      <a:pt x="8743" y="5651"/>
                    </a:lnTo>
                    <a:lnTo>
                      <a:pt x="8743" y="5553"/>
                    </a:lnTo>
                    <a:lnTo>
                      <a:pt x="8743" y="5553"/>
                    </a:lnTo>
                    <a:lnTo>
                      <a:pt x="8743" y="5480"/>
                    </a:lnTo>
                    <a:lnTo>
                      <a:pt x="8768" y="5407"/>
                    </a:lnTo>
                    <a:lnTo>
                      <a:pt x="8841" y="5285"/>
                    </a:lnTo>
                    <a:lnTo>
                      <a:pt x="8963" y="5212"/>
                    </a:lnTo>
                    <a:lnTo>
                      <a:pt x="9036" y="5188"/>
                    </a:lnTo>
                    <a:lnTo>
                      <a:pt x="9133" y="5164"/>
                    </a:lnTo>
                    <a:lnTo>
                      <a:pt x="9133" y="5164"/>
                    </a:lnTo>
                    <a:lnTo>
                      <a:pt x="9206" y="5188"/>
                    </a:lnTo>
                    <a:lnTo>
                      <a:pt x="9279" y="5212"/>
                    </a:lnTo>
                    <a:lnTo>
                      <a:pt x="9401" y="5285"/>
                    </a:lnTo>
                    <a:lnTo>
                      <a:pt x="9474" y="5407"/>
                    </a:lnTo>
                    <a:lnTo>
                      <a:pt x="9498" y="5480"/>
                    </a:lnTo>
                    <a:lnTo>
                      <a:pt x="9523" y="5553"/>
                    </a:lnTo>
                    <a:lnTo>
                      <a:pt x="9523" y="5553"/>
                    </a:lnTo>
                    <a:lnTo>
                      <a:pt x="9498" y="5651"/>
                    </a:lnTo>
                    <a:lnTo>
                      <a:pt x="9474" y="5724"/>
                    </a:lnTo>
                    <a:lnTo>
                      <a:pt x="9401" y="5846"/>
                    </a:lnTo>
                    <a:lnTo>
                      <a:pt x="9279" y="5919"/>
                    </a:lnTo>
                    <a:lnTo>
                      <a:pt x="9206" y="5943"/>
                    </a:lnTo>
                    <a:lnTo>
                      <a:pt x="9133" y="5943"/>
                    </a:lnTo>
                    <a:lnTo>
                      <a:pt x="9133" y="5943"/>
                    </a:lnTo>
                    <a:close/>
                    <a:moveTo>
                      <a:pt x="9986" y="4409"/>
                    </a:moveTo>
                    <a:lnTo>
                      <a:pt x="9986" y="4409"/>
                    </a:lnTo>
                    <a:lnTo>
                      <a:pt x="9888" y="4409"/>
                    </a:lnTo>
                    <a:lnTo>
                      <a:pt x="9815" y="4384"/>
                    </a:lnTo>
                    <a:lnTo>
                      <a:pt x="9693" y="4287"/>
                    </a:lnTo>
                    <a:lnTo>
                      <a:pt x="9620" y="4165"/>
                    </a:lnTo>
                    <a:lnTo>
                      <a:pt x="9596" y="4092"/>
                    </a:lnTo>
                    <a:lnTo>
                      <a:pt x="9596" y="4019"/>
                    </a:lnTo>
                    <a:lnTo>
                      <a:pt x="9596" y="4019"/>
                    </a:lnTo>
                    <a:lnTo>
                      <a:pt x="9596" y="3946"/>
                    </a:lnTo>
                    <a:lnTo>
                      <a:pt x="9620" y="3873"/>
                    </a:lnTo>
                    <a:lnTo>
                      <a:pt x="9693" y="3751"/>
                    </a:lnTo>
                    <a:lnTo>
                      <a:pt x="9815" y="3654"/>
                    </a:lnTo>
                    <a:lnTo>
                      <a:pt x="9888" y="3629"/>
                    </a:lnTo>
                    <a:lnTo>
                      <a:pt x="9986" y="3629"/>
                    </a:lnTo>
                    <a:lnTo>
                      <a:pt x="9986" y="3629"/>
                    </a:lnTo>
                    <a:lnTo>
                      <a:pt x="10059" y="3629"/>
                    </a:lnTo>
                    <a:lnTo>
                      <a:pt x="10132" y="3654"/>
                    </a:lnTo>
                    <a:lnTo>
                      <a:pt x="10253" y="3751"/>
                    </a:lnTo>
                    <a:lnTo>
                      <a:pt x="10327" y="3873"/>
                    </a:lnTo>
                    <a:lnTo>
                      <a:pt x="10351" y="3946"/>
                    </a:lnTo>
                    <a:lnTo>
                      <a:pt x="10375" y="4019"/>
                    </a:lnTo>
                    <a:lnTo>
                      <a:pt x="10375" y="4019"/>
                    </a:lnTo>
                    <a:lnTo>
                      <a:pt x="10351" y="4092"/>
                    </a:lnTo>
                    <a:lnTo>
                      <a:pt x="10327" y="4165"/>
                    </a:lnTo>
                    <a:lnTo>
                      <a:pt x="10253" y="4287"/>
                    </a:lnTo>
                    <a:lnTo>
                      <a:pt x="10132" y="4384"/>
                    </a:lnTo>
                    <a:lnTo>
                      <a:pt x="10059" y="4409"/>
                    </a:lnTo>
                    <a:lnTo>
                      <a:pt x="9986" y="4409"/>
                    </a:lnTo>
                    <a:lnTo>
                      <a:pt x="9986" y="4409"/>
                    </a:lnTo>
                    <a:close/>
                    <a:moveTo>
                      <a:pt x="13200" y="4165"/>
                    </a:moveTo>
                    <a:lnTo>
                      <a:pt x="13200" y="4165"/>
                    </a:lnTo>
                    <a:lnTo>
                      <a:pt x="12957" y="3897"/>
                    </a:lnTo>
                    <a:lnTo>
                      <a:pt x="12713" y="3605"/>
                    </a:lnTo>
                    <a:lnTo>
                      <a:pt x="12713" y="3605"/>
                    </a:lnTo>
                    <a:lnTo>
                      <a:pt x="12372" y="3288"/>
                    </a:lnTo>
                    <a:lnTo>
                      <a:pt x="12007" y="3020"/>
                    </a:lnTo>
                    <a:lnTo>
                      <a:pt x="11642" y="2752"/>
                    </a:lnTo>
                    <a:lnTo>
                      <a:pt x="11276" y="2533"/>
                    </a:lnTo>
                    <a:lnTo>
                      <a:pt x="11276" y="2533"/>
                    </a:lnTo>
                    <a:lnTo>
                      <a:pt x="11715" y="2265"/>
                    </a:lnTo>
                    <a:lnTo>
                      <a:pt x="12153" y="2046"/>
                    </a:lnTo>
                    <a:lnTo>
                      <a:pt x="12518" y="1876"/>
                    </a:lnTo>
                    <a:lnTo>
                      <a:pt x="12884" y="1754"/>
                    </a:lnTo>
                    <a:lnTo>
                      <a:pt x="13176" y="1681"/>
                    </a:lnTo>
                    <a:lnTo>
                      <a:pt x="13444" y="1681"/>
                    </a:lnTo>
                    <a:lnTo>
                      <a:pt x="13541" y="1681"/>
                    </a:lnTo>
                    <a:lnTo>
                      <a:pt x="13639" y="1730"/>
                    </a:lnTo>
                    <a:lnTo>
                      <a:pt x="13736" y="1754"/>
                    </a:lnTo>
                    <a:lnTo>
                      <a:pt x="13809" y="1827"/>
                    </a:lnTo>
                    <a:lnTo>
                      <a:pt x="13809" y="1827"/>
                    </a:lnTo>
                    <a:lnTo>
                      <a:pt x="13858" y="1900"/>
                    </a:lnTo>
                    <a:lnTo>
                      <a:pt x="13907" y="1973"/>
                    </a:lnTo>
                    <a:lnTo>
                      <a:pt x="13931" y="2070"/>
                    </a:lnTo>
                    <a:lnTo>
                      <a:pt x="13955" y="2168"/>
                    </a:lnTo>
                    <a:lnTo>
                      <a:pt x="13955" y="2411"/>
                    </a:lnTo>
                    <a:lnTo>
                      <a:pt x="13882" y="2679"/>
                    </a:lnTo>
                    <a:lnTo>
                      <a:pt x="13785" y="3020"/>
                    </a:lnTo>
                    <a:lnTo>
                      <a:pt x="13639" y="3361"/>
                    </a:lnTo>
                    <a:lnTo>
                      <a:pt x="13444" y="3751"/>
                    </a:lnTo>
                    <a:lnTo>
                      <a:pt x="13200" y="4165"/>
                    </a:lnTo>
                    <a:lnTo>
                      <a:pt x="13200" y="4165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7DF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</p:grpSp>
        <p:grpSp>
          <p:nvGrpSpPr>
            <p:cNvPr id="14" name="Google Shape;99;p17">
              <a:extLst>
                <a:ext uri="{FF2B5EF4-FFF2-40B4-BE49-F238E27FC236}">
                  <a16:creationId xmlns:a16="http://schemas.microsoft.com/office/drawing/2014/main" id="{ECC6C189-4FB6-434F-9DB0-5F1BADD75F78}"/>
                </a:ext>
              </a:extLst>
            </p:cNvPr>
            <p:cNvGrpSpPr/>
            <p:nvPr/>
          </p:nvGrpSpPr>
          <p:grpSpPr>
            <a:xfrm rot="727535">
              <a:off x="750467" y="1987952"/>
              <a:ext cx="688825" cy="688786"/>
              <a:chOff x="576250" y="4319400"/>
              <a:chExt cx="442075" cy="442050"/>
            </a:xfrm>
          </p:grpSpPr>
          <p:sp>
            <p:nvSpPr>
              <p:cNvPr id="19" name="Google Shape;100;p17">
                <a:extLst>
                  <a:ext uri="{FF2B5EF4-FFF2-40B4-BE49-F238E27FC236}">
                    <a16:creationId xmlns:a16="http://schemas.microsoft.com/office/drawing/2014/main" id="{668159BC-8E4F-4147-8F7E-320836991871}"/>
                  </a:ext>
                </a:extLst>
              </p:cNvPr>
              <p:cNvSpPr/>
              <p:nvPr/>
            </p:nvSpPr>
            <p:spPr>
              <a:xfrm>
                <a:off x="576250" y="4319400"/>
                <a:ext cx="442075" cy="442050"/>
              </a:xfrm>
              <a:custGeom>
                <a:avLst/>
                <a:gdLst/>
                <a:ahLst/>
                <a:cxnLst/>
                <a:rect l="l" t="t" r="r" b="b"/>
                <a:pathLst>
                  <a:path w="17683" h="17682" fill="none" extrusionOk="0">
                    <a:moveTo>
                      <a:pt x="11472" y="17292"/>
                    </a:moveTo>
                    <a:lnTo>
                      <a:pt x="11472" y="12153"/>
                    </a:lnTo>
                    <a:lnTo>
                      <a:pt x="16416" y="7209"/>
                    </a:lnTo>
                    <a:lnTo>
                      <a:pt x="16416" y="7209"/>
                    </a:lnTo>
                    <a:lnTo>
                      <a:pt x="16562" y="7063"/>
                    </a:lnTo>
                    <a:lnTo>
                      <a:pt x="16684" y="6868"/>
                    </a:lnTo>
                    <a:lnTo>
                      <a:pt x="16830" y="6674"/>
                    </a:lnTo>
                    <a:lnTo>
                      <a:pt x="16927" y="6479"/>
                    </a:lnTo>
                    <a:lnTo>
                      <a:pt x="17146" y="6040"/>
                    </a:lnTo>
                    <a:lnTo>
                      <a:pt x="17317" y="5553"/>
                    </a:lnTo>
                    <a:lnTo>
                      <a:pt x="17439" y="5042"/>
                    </a:lnTo>
                    <a:lnTo>
                      <a:pt x="17560" y="4506"/>
                    </a:lnTo>
                    <a:lnTo>
                      <a:pt x="17633" y="3970"/>
                    </a:lnTo>
                    <a:lnTo>
                      <a:pt x="17658" y="3434"/>
                    </a:lnTo>
                    <a:lnTo>
                      <a:pt x="17682" y="2898"/>
                    </a:lnTo>
                    <a:lnTo>
                      <a:pt x="17682" y="2411"/>
                    </a:lnTo>
                    <a:lnTo>
                      <a:pt x="17658" y="1949"/>
                    </a:lnTo>
                    <a:lnTo>
                      <a:pt x="17609" y="1510"/>
                    </a:lnTo>
                    <a:lnTo>
                      <a:pt x="17536" y="1145"/>
                    </a:lnTo>
                    <a:lnTo>
                      <a:pt x="17463" y="828"/>
                    </a:lnTo>
                    <a:lnTo>
                      <a:pt x="17366" y="585"/>
                    </a:lnTo>
                    <a:lnTo>
                      <a:pt x="17292" y="487"/>
                    </a:lnTo>
                    <a:lnTo>
                      <a:pt x="17244" y="439"/>
                    </a:lnTo>
                    <a:lnTo>
                      <a:pt x="17244" y="439"/>
                    </a:lnTo>
                    <a:lnTo>
                      <a:pt x="17195" y="390"/>
                    </a:lnTo>
                    <a:lnTo>
                      <a:pt x="17098" y="317"/>
                    </a:lnTo>
                    <a:lnTo>
                      <a:pt x="16854" y="219"/>
                    </a:lnTo>
                    <a:lnTo>
                      <a:pt x="16537" y="146"/>
                    </a:lnTo>
                    <a:lnTo>
                      <a:pt x="16172" y="73"/>
                    </a:lnTo>
                    <a:lnTo>
                      <a:pt x="15734" y="25"/>
                    </a:lnTo>
                    <a:lnTo>
                      <a:pt x="15271" y="0"/>
                    </a:lnTo>
                    <a:lnTo>
                      <a:pt x="14784" y="0"/>
                    </a:lnTo>
                    <a:lnTo>
                      <a:pt x="14248" y="25"/>
                    </a:lnTo>
                    <a:lnTo>
                      <a:pt x="13712" y="49"/>
                    </a:lnTo>
                    <a:lnTo>
                      <a:pt x="13176" y="122"/>
                    </a:lnTo>
                    <a:lnTo>
                      <a:pt x="12641" y="244"/>
                    </a:lnTo>
                    <a:lnTo>
                      <a:pt x="12129" y="366"/>
                    </a:lnTo>
                    <a:lnTo>
                      <a:pt x="11642" y="536"/>
                    </a:lnTo>
                    <a:lnTo>
                      <a:pt x="11204" y="755"/>
                    </a:lnTo>
                    <a:lnTo>
                      <a:pt x="10985" y="853"/>
                    </a:lnTo>
                    <a:lnTo>
                      <a:pt x="10814" y="999"/>
                    </a:lnTo>
                    <a:lnTo>
                      <a:pt x="10619" y="1121"/>
                    </a:lnTo>
                    <a:lnTo>
                      <a:pt x="10473" y="1267"/>
                    </a:lnTo>
                    <a:lnTo>
                      <a:pt x="5529" y="6211"/>
                    </a:lnTo>
                    <a:lnTo>
                      <a:pt x="390" y="6211"/>
                    </a:lnTo>
                    <a:lnTo>
                      <a:pt x="390" y="6211"/>
                    </a:lnTo>
                    <a:lnTo>
                      <a:pt x="244" y="6235"/>
                    </a:lnTo>
                    <a:lnTo>
                      <a:pt x="147" y="6259"/>
                    </a:lnTo>
                    <a:lnTo>
                      <a:pt x="49" y="6308"/>
                    </a:lnTo>
                    <a:lnTo>
                      <a:pt x="0" y="6381"/>
                    </a:lnTo>
                    <a:lnTo>
                      <a:pt x="0" y="6454"/>
                    </a:lnTo>
                    <a:lnTo>
                      <a:pt x="25" y="6552"/>
                    </a:lnTo>
                    <a:lnTo>
                      <a:pt x="74" y="6649"/>
                    </a:lnTo>
                    <a:lnTo>
                      <a:pt x="171" y="6771"/>
                    </a:lnTo>
                    <a:lnTo>
                      <a:pt x="2582" y="9158"/>
                    </a:lnTo>
                    <a:lnTo>
                      <a:pt x="2265" y="9474"/>
                    </a:lnTo>
                    <a:lnTo>
                      <a:pt x="950" y="9718"/>
                    </a:lnTo>
                    <a:lnTo>
                      <a:pt x="950" y="9718"/>
                    </a:lnTo>
                    <a:lnTo>
                      <a:pt x="804" y="9767"/>
                    </a:lnTo>
                    <a:lnTo>
                      <a:pt x="682" y="9815"/>
                    </a:lnTo>
                    <a:lnTo>
                      <a:pt x="609" y="9913"/>
                    </a:lnTo>
                    <a:lnTo>
                      <a:pt x="561" y="9986"/>
                    </a:lnTo>
                    <a:lnTo>
                      <a:pt x="561" y="10083"/>
                    </a:lnTo>
                    <a:lnTo>
                      <a:pt x="585" y="10205"/>
                    </a:lnTo>
                    <a:lnTo>
                      <a:pt x="634" y="10302"/>
                    </a:lnTo>
                    <a:lnTo>
                      <a:pt x="731" y="10424"/>
                    </a:lnTo>
                    <a:lnTo>
                      <a:pt x="7258" y="16951"/>
                    </a:lnTo>
                    <a:lnTo>
                      <a:pt x="7258" y="16951"/>
                    </a:lnTo>
                    <a:lnTo>
                      <a:pt x="7380" y="17049"/>
                    </a:lnTo>
                    <a:lnTo>
                      <a:pt x="7477" y="17097"/>
                    </a:lnTo>
                    <a:lnTo>
                      <a:pt x="7599" y="17122"/>
                    </a:lnTo>
                    <a:lnTo>
                      <a:pt x="7697" y="17122"/>
                    </a:lnTo>
                    <a:lnTo>
                      <a:pt x="7770" y="17073"/>
                    </a:lnTo>
                    <a:lnTo>
                      <a:pt x="7867" y="17000"/>
                    </a:lnTo>
                    <a:lnTo>
                      <a:pt x="7916" y="16878"/>
                    </a:lnTo>
                    <a:lnTo>
                      <a:pt x="7965" y="16732"/>
                    </a:lnTo>
                    <a:lnTo>
                      <a:pt x="8208" y="15417"/>
                    </a:lnTo>
                    <a:lnTo>
                      <a:pt x="8525" y="15100"/>
                    </a:lnTo>
                    <a:lnTo>
                      <a:pt x="10911" y="17511"/>
                    </a:lnTo>
                    <a:lnTo>
                      <a:pt x="10911" y="17511"/>
                    </a:lnTo>
                    <a:lnTo>
                      <a:pt x="11033" y="17609"/>
                    </a:lnTo>
                    <a:lnTo>
                      <a:pt x="11131" y="17658"/>
                    </a:lnTo>
                    <a:lnTo>
                      <a:pt x="11228" y="17682"/>
                    </a:lnTo>
                    <a:lnTo>
                      <a:pt x="11301" y="17682"/>
                    </a:lnTo>
                    <a:lnTo>
                      <a:pt x="11374" y="17633"/>
                    </a:lnTo>
                    <a:lnTo>
                      <a:pt x="11423" y="17536"/>
                    </a:lnTo>
                    <a:lnTo>
                      <a:pt x="11447" y="17438"/>
                    </a:lnTo>
                    <a:lnTo>
                      <a:pt x="11472" y="17292"/>
                    </a:lnTo>
                    <a:lnTo>
                      <a:pt x="11472" y="17292"/>
                    </a:lnTo>
                    <a:close/>
                    <a:moveTo>
                      <a:pt x="6162" y="12202"/>
                    </a:moveTo>
                    <a:lnTo>
                      <a:pt x="6162" y="12202"/>
                    </a:lnTo>
                    <a:lnTo>
                      <a:pt x="6089" y="12275"/>
                    </a:lnTo>
                    <a:lnTo>
                      <a:pt x="6016" y="12324"/>
                    </a:lnTo>
                    <a:lnTo>
                      <a:pt x="5919" y="12348"/>
                    </a:lnTo>
                    <a:lnTo>
                      <a:pt x="5821" y="12348"/>
                    </a:lnTo>
                    <a:lnTo>
                      <a:pt x="5724" y="12348"/>
                    </a:lnTo>
                    <a:lnTo>
                      <a:pt x="5626" y="12324"/>
                    </a:lnTo>
                    <a:lnTo>
                      <a:pt x="5553" y="12275"/>
                    </a:lnTo>
                    <a:lnTo>
                      <a:pt x="5480" y="12202"/>
                    </a:lnTo>
                    <a:lnTo>
                      <a:pt x="5480" y="12202"/>
                    </a:lnTo>
                    <a:lnTo>
                      <a:pt x="5407" y="12129"/>
                    </a:lnTo>
                    <a:lnTo>
                      <a:pt x="5359" y="12056"/>
                    </a:lnTo>
                    <a:lnTo>
                      <a:pt x="5334" y="11959"/>
                    </a:lnTo>
                    <a:lnTo>
                      <a:pt x="5334" y="11861"/>
                    </a:lnTo>
                    <a:lnTo>
                      <a:pt x="5334" y="11764"/>
                    </a:lnTo>
                    <a:lnTo>
                      <a:pt x="5359" y="11666"/>
                    </a:lnTo>
                    <a:lnTo>
                      <a:pt x="5407" y="11593"/>
                    </a:lnTo>
                    <a:lnTo>
                      <a:pt x="5480" y="11520"/>
                    </a:lnTo>
                    <a:lnTo>
                      <a:pt x="8013" y="8987"/>
                    </a:lnTo>
                    <a:lnTo>
                      <a:pt x="8013" y="8987"/>
                    </a:lnTo>
                    <a:lnTo>
                      <a:pt x="8086" y="8939"/>
                    </a:lnTo>
                    <a:lnTo>
                      <a:pt x="8159" y="8890"/>
                    </a:lnTo>
                    <a:lnTo>
                      <a:pt x="8257" y="8865"/>
                    </a:lnTo>
                    <a:lnTo>
                      <a:pt x="8354" y="8841"/>
                    </a:lnTo>
                    <a:lnTo>
                      <a:pt x="8452" y="8865"/>
                    </a:lnTo>
                    <a:lnTo>
                      <a:pt x="8525" y="8890"/>
                    </a:lnTo>
                    <a:lnTo>
                      <a:pt x="8622" y="8939"/>
                    </a:lnTo>
                    <a:lnTo>
                      <a:pt x="8695" y="8987"/>
                    </a:lnTo>
                    <a:lnTo>
                      <a:pt x="8695" y="8987"/>
                    </a:lnTo>
                    <a:lnTo>
                      <a:pt x="8744" y="9060"/>
                    </a:lnTo>
                    <a:lnTo>
                      <a:pt x="8793" y="9158"/>
                    </a:lnTo>
                    <a:lnTo>
                      <a:pt x="8817" y="9231"/>
                    </a:lnTo>
                    <a:lnTo>
                      <a:pt x="8841" y="9328"/>
                    </a:lnTo>
                    <a:lnTo>
                      <a:pt x="8817" y="9426"/>
                    </a:lnTo>
                    <a:lnTo>
                      <a:pt x="8793" y="9523"/>
                    </a:lnTo>
                    <a:lnTo>
                      <a:pt x="8744" y="9596"/>
                    </a:lnTo>
                    <a:lnTo>
                      <a:pt x="8695" y="9669"/>
                    </a:lnTo>
                    <a:lnTo>
                      <a:pt x="6162" y="12202"/>
                    </a:lnTo>
                    <a:close/>
                    <a:moveTo>
                      <a:pt x="13396" y="7307"/>
                    </a:moveTo>
                    <a:lnTo>
                      <a:pt x="13396" y="7307"/>
                    </a:lnTo>
                    <a:lnTo>
                      <a:pt x="13274" y="7404"/>
                    </a:lnTo>
                    <a:lnTo>
                      <a:pt x="13152" y="7477"/>
                    </a:lnTo>
                    <a:lnTo>
                      <a:pt x="13006" y="7526"/>
                    </a:lnTo>
                    <a:lnTo>
                      <a:pt x="12836" y="7550"/>
                    </a:lnTo>
                    <a:lnTo>
                      <a:pt x="12689" y="7526"/>
                    </a:lnTo>
                    <a:lnTo>
                      <a:pt x="12543" y="7477"/>
                    </a:lnTo>
                    <a:lnTo>
                      <a:pt x="12421" y="7404"/>
                    </a:lnTo>
                    <a:lnTo>
                      <a:pt x="12300" y="7307"/>
                    </a:lnTo>
                    <a:lnTo>
                      <a:pt x="10376" y="5383"/>
                    </a:lnTo>
                    <a:lnTo>
                      <a:pt x="10376" y="5383"/>
                    </a:lnTo>
                    <a:lnTo>
                      <a:pt x="10278" y="5261"/>
                    </a:lnTo>
                    <a:lnTo>
                      <a:pt x="10205" y="5139"/>
                    </a:lnTo>
                    <a:lnTo>
                      <a:pt x="10156" y="4993"/>
                    </a:lnTo>
                    <a:lnTo>
                      <a:pt x="10132" y="4847"/>
                    </a:lnTo>
                    <a:lnTo>
                      <a:pt x="10156" y="4676"/>
                    </a:lnTo>
                    <a:lnTo>
                      <a:pt x="10205" y="4530"/>
                    </a:lnTo>
                    <a:lnTo>
                      <a:pt x="10278" y="4408"/>
                    </a:lnTo>
                    <a:lnTo>
                      <a:pt x="10376" y="4287"/>
                    </a:lnTo>
                    <a:lnTo>
                      <a:pt x="10376" y="4287"/>
                    </a:lnTo>
                    <a:lnTo>
                      <a:pt x="11326" y="3313"/>
                    </a:lnTo>
                    <a:lnTo>
                      <a:pt x="11326" y="3313"/>
                    </a:lnTo>
                    <a:lnTo>
                      <a:pt x="11496" y="3166"/>
                    </a:lnTo>
                    <a:lnTo>
                      <a:pt x="11666" y="3045"/>
                    </a:lnTo>
                    <a:lnTo>
                      <a:pt x="11861" y="2947"/>
                    </a:lnTo>
                    <a:lnTo>
                      <a:pt x="12032" y="2850"/>
                    </a:lnTo>
                    <a:lnTo>
                      <a:pt x="12227" y="2777"/>
                    </a:lnTo>
                    <a:lnTo>
                      <a:pt x="12446" y="2728"/>
                    </a:lnTo>
                    <a:lnTo>
                      <a:pt x="12641" y="2704"/>
                    </a:lnTo>
                    <a:lnTo>
                      <a:pt x="12836" y="2704"/>
                    </a:lnTo>
                    <a:lnTo>
                      <a:pt x="13055" y="2704"/>
                    </a:lnTo>
                    <a:lnTo>
                      <a:pt x="13250" y="2728"/>
                    </a:lnTo>
                    <a:lnTo>
                      <a:pt x="13469" y="2777"/>
                    </a:lnTo>
                    <a:lnTo>
                      <a:pt x="13664" y="2850"/>
                    </a:lnTo>
                    <a:lnTo>
                      <a:pt x="13834" y="2947"/>
                    </a:lnTo>
                    <a:lnTo>
                      <a:pt x="14029" y="3045"/>
                    </a:lnTo>
                    <a:lnTo>
                      <a:pt x="14199" y="3166"/>
                    </a:lnTo>
                    <a:lnTo>
                      <a:pt x="14370" y="3313"/>
                    </a:lnTo>
                    <a:lnTo>
                      <a:pt x="14370" y="3313"/>
                    </a:lnTo>
                    <a:lnTo>
                      <a:pt x="14516" y="3483"/>
                    </a:lnTo>
                    <a:lnTo>
                      <a:pt x="14638" y="3653"/>
                    </a:lnTo>
                    <a:lnTo>
                      <a:pt x="14735" y="3848"/>
                    </a:lnTo>
                    <a:lnTo>
                      <a:pt x="14833" y="4019"/>
                    </a:lnTo>
                    <a:lnTo>
                      <a:pt x="14906" y="4214"/>
                    </a:lnTo>
                    <a:lnTo>
                      <a:pt x="14954" y="4433"/>
                    </a:lnTo>
                    <a:lnTo>
                      <a:pt x="14979" y="4628"/>
                    </a:lnTo>
                    <a:lnTo>
                      <a:pt x="14979" y="4847"/>
                    </a:lnTo>
                    <a:lnTo>
                      <a:pt x="14979" y="5042"/>
                    </a:lnTo>
                    <a:lnTo>
                      <a:pt x="14954" y="5237"/>
                    </a:lnTo>
                    <a:lnTo>
                      <a:pt x="14906" y="5456"/>
                    </a:lnTo>
                    <a:lnTo>
                      <a:pt x="14833" y="5651"/>
                    </a:lnTo>
                    <a:lnTo>
                      <a:pt x="14735" y="5821"/>
                    </a:lnTo>
                    <a:lnTo>
                      <a:pt x="14638" y="6016"/>
                    </a:lnTo>
                    <a:lnTo>
                      <a:pt x="14516" y="6186"/>
                    </a:lnTo>
                    <a:lnTo>
                      <a:pt x="14370" y="6357"/>
                    </a:lnTo>
                    <a:lnTo>
                      <a:pt x="14370" y="6357"/>
                    </a:lnTo>
                    <a:lnTo>
                      <a:pt x="13396" y="7307"/>
                    </a:lnTo>
                    <a:lnTo>
                      <a:pt x="13396" y="7307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7DF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  <p:sp>
            <p:nvSpPr>
              <p:cNvPr id="20" name="Google Shape;101;p17">
                <a:extLst>
                  <a:ext uri="{FF2B5EF4-FFF2-40B4-BE49-F238E27FC236}">
                    <a16:creationId xmlns:a16="http://schemas.microsoft.com/office/drawing/2014/main" id="{0E17D04E-742E-4981-A60F-A71A8C96CB39}"/>
                  </a:ext>
                </a:extLst>
              </p:cNvPr>
              <p:cNvSpPr/>
              <p:nvPr/>
            </p:nvSpPr>
            <p:spPr>
              <a:xfrm>
                <a:off x="595725" y="4668875"/>
                <a:ext cx="73100" cy="73100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924" fill="none" extrusionOk="0">
                    <a:moveTo>
                      <a:pt x="2656" y="269"/>
                    </a:moveTo>
                    <a:lnTo>
                      <a:pt x="2656" y="269"/>
                    </a:lnTo>
                    <a:lnTo>
                      <a:pt x="2509" y="147"/>
                    </a:lnTo>
                    <a:lnTo>
                      <a:pt x="2363" y="74"/>
                    </a:lnTo>
                    <a:lnTo>
                      <a:pt x="2193" y="25"/>
                    </a:lnTo>
                    <a:lnTo>
                      <a:pt x="2022" y="1"/>
                    </a:lnTo>
                    <a:lnTo>
                      <a:pt x="1852" y="25"/>
                    </a:lnTo>
                    <a:lnTo>
                      <a:pt x="1681" y="74"/>
                    </a:lnTo>
                    <a:lnTo>
                      <a:pt x="1511" y="147"/>
                    </a:lnTo>
                    <a:lnTo>
                      <a:pt x="1365" y="269"/>
                    </a:lnTo>
                    <a:lnTo>
                      <a:pt x="1365" y="269"/>
                    </a:lnTo>
                    <a:lnTo>
                      <a:pt x="1219" y="488"/>
                    </a:lnTo>
                    <a:lnTo>
                      <a:pt x="999" y="829"/>
                    </a:lnTo>
                    <a:lnTo>
                      <a:pt x="561" y="1730"/>
                    </a:lnTo>
                    <a:lnTo>
                      <a:pt x="171" y="2558"/>
                    </a:lnTo>
                    <a:lnTo>
                      <a:pt x="1" y="2924"/>
                    </a:lnTo>
                    <a:lnTo>
                      <a:pt x="1" y="2924"/>
                    </a:lnTo>
                    <a:lnTo>
                      <a:pt x="366" y="2753"/>
                    </a:lnTo>
                    <a:lnTo>
                      <a:pt x="1194" y="2363"/>
                    </a:lnTo>
                    <a:lnTo>
                      <a:pt x="2095" y="1925"/>
                    </a:lnTo>
                    <a:lnTo>
                      <a:pt x="2436" y="1706"/>
                    </a:lnTo>
                    <a:lnTo>
                      <a:pt x="2656" y="1560"/>
                    </a:lnTo>
                    <a:lnTo>
                      <a:pt x="2656" y="1560"/>
                    </a:lnTo>
                    <a:lnTo>
                      <a:pt x="2777" y="1414"/>
                    </a:lnTo>
                    <a:lnTo>
                      <a:pt x="2850" y="1243"/>
                    </a:lnTo>
                    <a:lnTo>
                      <a:pt x="2899" y="1073"/>
                    </a:lnTo>
                    <a:lnTo>
                      <a:pt x="2923" y="902"/>
                    </a:lnTo>
                    <a:lnTo>
                      <a:pt x="2899" y="732"/>
                    </a:lnTo>
                    <a:lnTo>
                      <a:pt x="2850" y="561"/>
                    </a:lnTo>
                    <a:lnTo>
                      <a:pt x="2777" y="415"/>
                    </a:lnTo>
                    <a:lnTo>
                      <a:pt x="2656" y="269"/>
                    </a:lnTo>
                    <a:lnTo>
                      <a:pt x="2656" y="26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7DF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  <p:sp>
            <p:nvSpPr>
              <p:cNvPr id="21" name="Google Shape;102;p17">
                <a:extLst>
                  <a:ext uri="{FF2B5EF4-FFF2-40B4-BE49-F238E27FC236}">
                    <a16:creationId xmlns:a16="http://schemas.microsoft.com/office/drawing/2014/main" id="{1242A89A-87A3-424B-86C4-690D007B2E26}"/>
                  </a:ext>
                </a:extLst>
              </p:cNvPr>
              <p:cNvSpPr/>
              <p:nvPr/>
            </p:nvSpPr>
            <p:spPr>
              <a:xfrm>
                <a:off x="652350" y="4711500"/>
                <a:ext cx="4692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fill="none" extrusionOk="0">
                    <a:moveTo>
                      <a:pt x="1657" y="244"/>
                    </a:moveTo>
                    <a:lnTo>
                      <a:pt x="1657" y="244"/>
                    </a:lnTo>
                    <a:lnTo>
                      <a:pt x="1535" y="147"/>
                    </a:lnTo>
                    <a:lnTo>
                      <a:pt x="1413" y="74"/>
                    </a:lnTo>
                    <a:lnTo>
                      <a:pt x="1267" y="25"/>
                    </a:lnTo>
                    <a:lnTo>
                      <a:pt x="1121" y="1"/>
                    </a:lnTo>
                    <a:lnTo>
                      <a:pt x="975" y="25"/>
                    </a:lnTo>
                    <a:lnTo>
                      <a:pt x="829" y="74"/>
                    </a:lnTo>
                    <a:lnTo>
                      <a:pt x="707" y="147"/>
                    </a:lnTo>
                    <a:lnTo>
                      <a:pt x="585" y="244"/>
                    </a:lnTo>
                    <a:lnTo>
                      <a:pt x="585" y="244"/>
                    </a:lnTo>
                    <a:lnTo>
                      <a:pt x="464" y="391"/>
                    </a:lnTo>
                    <a:lnTo>
                      <a:pt x="366" y="610"/>
                    </a:lnTo>
                    <a:lnTo>
                      <a:pt x="269" y="878"/>
                    </a:lnTo>
                    <a:lnTo>
                      <a:pt x="171" y="1170"/>
                    </a:lnTo>
                    <a:lnTo>
                      <a:pt x="50" y="1681"/>
                    </a:lnTo>
                    <a:lnTo>
                      <a:pt x="1" y="1876"/>
                    </a:lnTo>
                    <a:lnTo>
                      <a:pt x="1" y="1876"/>
                    </a:lnTo>
                    <a:lnTo>
                      <a:pt x="220" y="1852"/>
                    </a:lnTo>
                    <a:lnTo>
                      <a:pt x="731" y="1706"/>
                    </a:lnTo>
                    <a:lnTo>
                      <a:pt x="999" y="1633"/>
                    </a:lnTo>
                    <a:lnTo>
                      <a:pt x="1267" y="1535"/>
                    </a:lnTo>
                    <a:lnTo>
                      <a:pt x="1511" y="1413"/>
                    </a:lnTo>
                    <a:lnTo>
                      <a:pt x="1657" y="1316"/>
                    </a:lnTo>
                    <a:lnTo>
                      <a:pt x="1657" y="1316"/>
                    </a:lnTo>
                    <a:lnTo>
                      <a:pt x="1754" y="1194"/>
                    </a:lnTo>
                    <a:lnTo>
                      <a:pt x="1827" y="1048"/>
                    </a:lnTo>
                    <a:lnTo>
                      <a:pt x="1876" y="926"/>
                    </a:lnTo>
                    <a:lnTo>
                      <a:pt x="1876" y="780"/>
                    </a:lnTo>
                    <a:lnTo>
                      <a:pt x="1876" y="634"/>
                    </a:lnTo>
                    <a:lnTo>
                      <a:pt x="1827" y="488"/>
                    </a:lnTo>
                    <a:lnTo>
                      <a:pt x="1754" y="366"/>
                    </a:lnTo>
                    <a:lnTo>
                      <a:pt x="1657" y="244"/>
                    </a:lnTo>
                    <a:lnTo>
                      <a:pt x="1657" y="244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7DF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  <p:sp>
            <p:nvSpPr>
              <p:cNvPr id="22" name="Google Shape;103;p17">
                <a:extLst>
                  <a:ext uri="{FF2B5EF4-FFF2-40B4-BE49-F238E27FC236}">
                    <a16:creationId xmlns:a16="http://schemas.microsoft.com/office/drawing/2014/main" id="{7402DCBE-2451-4C75-A996-D71F35D41DE1}"/>
                  </a:ext>
                </a:extLst>
              </p:cNvPr>
              <p:cNvSpPr/>
              <p:nvPr/>
            </p:nvSpPr>
            <p:spPr>
              <a:xfrm>
                <a:off x="579300" y="46384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fill="none" extrusionOk="0">
                    <a:moveTo>
                      <a:pt x="1632" y="219"/>
                    </a:moveTo>
                    <a:lnTo>
                      <a:pt x="1632" y="219"/>
                    </a:lnTo>
                    <a:lnTo>
                      <a:pt x="1510" y="122"/>
                    </a:lnTo>
                    <a:lnTo>
                      <a:pt x="1388" y="49"/>
                    </a:lnTo>
                    <a:lnTo>
                      <a:pt x="1242" y="0"/>
                    </a:lnTo>
                    <a:lnTo>
                      <a:pt x="1096" y="0"/>
                    </a:lnTo>
                    <a:lnTo>
                      <a:pt x="950" y="0"/>
                    </a:lnTo>
                    <a:lnTo>
                      <a:pt x="828" y="49"/>
                    </a:lnTo>
                    <a:lnTo>
                      <a:pt x="682" y="122"/>
                    </a:lnTo>
                    <a:lnTo>
                      <a:pt x="560" y="219"/>
                    </a:lnTo>
                    <a:lnTo>
                      <a:pt x="560" y="219"/>
                    </a:lnTo>
                    <a:lnTo>
                      <a:pt x="463" y="366"/>
                    </a:lnTo>
                    <a:lnTo>
                      <a:pt x="341" y="609"/>
                    </a:lnTo>
                    <a:lnTo>
                      <a:pt x="244" y="877"/>
                    </a:lnTo>
                    <a:lnTo>
                      <a:pt x="171" y="1145"/>
                    </a:lnTo>
                    <a:lnTo>
                      <a:pt x="25" y="1656"/>
                    </a:lnTo>
                    <a:lnTo>
                      <a:pt x="0" y="1876"/>
                    </a:lnTo>
                    <a:lnTo>
                      <a:pt x="0" y="1876"/>
                    </a:lnTo>
                    <a:lnTo>
                      <a:pt x="195" y="1827"/>
                    </a:lnTo>
                    <a:lnTo>
                      <a:pt x="707" y="1705"/>
                    </a:lnTo>
                    <a:lnTo>
                      <a:pt x="999" y="1608"/>
                    </a:lnTo>
                    <a:lnTo>
                      <a:pt x="1267" y="1510"/>
                    </a:lnTo>
                    <a:lnTo>
                      <a:pt x="1486" y="1413"/>
                    </a:lnTo>
                    <a:lnTo>
                      <a:pt x="1632" y="1291"/>
                    </a:lnTo>
                    <a:lnTo>
                      <a:pt x="1632" y="1291"/>
                    </a:lnTo>
                    <a:lnTo>
                      <a:pt x="1729" y="1169"/>
                    </a:lnTo>
                    <a:lnTo>
                      <a:pt x="1802" y="1048"/>
                    </a:lnTo>
                    <a:lnTo>
                      <a:pt x="1851" y="901"/>
                    </a:lnTo>
                    <a:lnTo>
                      <a:pt x="1876" y="755"/>
                    </a:lnTo>
                    <a:lnTo>
                      <a:pt x="1851" y="609"/>
                    </a:lnTo>
                    <a:lnTo>
                      <a:pt x="1802" y="463"/>
                    </a:lnTo>
                    <a:lnTo>
                      <a:pt x="1729" y="341"/>
                    </a:lnTo>
                    <a:lnTo>
                      <a:pt x="1632" y="219"/>
                    </a:lnTo>
                    <a:lnTo>
                      <a:pt x="1632" y="21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7DF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</p:grpSp>
        <p:sp>
          <p:nvSpPr>
            <p:cNvPr id="15" name="Google Shape;104;p17">
              <a:extLst>
                <a:ext uri="{FF2B5EF4-FFF2-40B4-BE49-F238E27FC236}">
                  <a16:creationId xmlns:a16="http://schemas.microsoft.com/office/drawing/2014/main" id="{64DBC5C3-04DC-43D2-A1AA-B29C7C30121C}"/>
                </a:ext>
              </a:extLst>
            </p:cNvPr>
            <p:cNvSpPr/>
            <p:nvPr/>
          </p:nvSpPr>
          <p:spPr>
            <a:xfrm>
              <a:off x="1344744" y="738932"/>
              <a:ext cx="261927" cy="250098"/>
            </a:xfrm>
            <a:custGeom>
              <a:avLst/>
              <a:gdLst/>
              <a:ahLst/>
              <a:cxnLst/>
              <a:rect l="l" t="t" r="r" b="b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" name="Google Shape;105;p17">
              <a:extLst>
                <a:ext uri="{FF2B5EF4-FFF2-40B4-BE49-F238E27FC236}">
                  <a16:creationId xmlns:a16="http://schemas.microsoft.com/office/drawing/2014/main" id="{26CDC8F1-0B1C-43DB-9EEA-E45EF1FEAA2D}"/>
                </a:ext>
              </a:extLst>
            </p:cNvPr>
            <p:cNvSpPr/>
            <p:nvPr/>
          </p:nvSpPr>
          <p:spPr>
            <a:xfrm rot="2697461">
              <a:off x="3070537" y="2019141"/>
              <a:ext cx="397516" cy="379563"/>
            </a:xfrm>
            <a:custGeom>
              <a:avLst/>
              <a:gdLst/>
              <a:ahLst/>
              <a:cxnLst/>
              <a:rect l="l" t="t" r="r" b="b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" name="Google Shape;106;p17">
              <a:extLst>
                <a:ext uri="{FF2B5EF4-FFF2-40B4-BE49-F238E27FC236}">
                  <a16:creationId xmlns:a16="http://schemas.microsoft.com/office/drawing/2014/main" id="{888B71CE-68DE-49C0-809C-1AE5F12095AA}"/>
                </a:ext>
              </a:extLst>
            </p:cNvPr>
            <p:cNvSpPr/>
            <p:nvPr/>
          </p:nvSpPr>
          <p:spPr>
            <a:xfrm>
              <a:off x="3385024" y="1802439"/>
              <a:ext cx="159240" cy="152120"/>
            </a:xfrm>
            <a:custGeom>
              <a:avLst/>
              <a:gdLst/>
              <a:ahLst/>
              <a:cxnLst/>
              <a:rect l="l" t="t" r="r" b="b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" name="Google Shape;107;p17">
              <a:extLst>
                <a:ext uri="{FF2B5EF4-FFF2-40B4-BE49-F238E27FC236}">
                  <a16:creationId xmlns:a16="http://schemas.microsoft.com/office/drawing/2014/main" id="{46FCEBDA-435B-41EB-81FA-50EEF6287FD7}"/>
                </a:ext>
              </a:extLst>
            </p:cNvPr>
            <p:cNvSpPr/>
            <p:nvPr/>
          </p:nvSpPr>
          <p:spPr>
            <a:xfrm rot="1280389">
              <a:off x="1163299" y="1493211"/>
              <a:ext cx="159248" cy="152102"/>
            </a:xfrm>
            <a:custGeom>
              <a:avLst/>
              <a:gdLst/>
              <a:ahLst/>
              <a:cxnLst/>
              <a:rect l="l" t="t" r="r" b="b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19050" cap="rnd" cmpd="sng">
              <a:solidFill>
                <a:srgbClr val="7DF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2" name="Google Shape;226;p27">
            <a:extLst>
              <a:ext uri="{FF2B5EF4-FFF2-40B4-BE49-F238E27FC236}">
                <a16:creationId xmlns:a16="http://schemas.microsoft.com/office/drawing/2014/main" id="{DCE5D032-639B-4445-A50E-2130B7719454}"/>
              </a:ext>
            </a:extLst>
          </p:cNvPr>
          <p:cNvSpPr txBox="1">
            <a:spLocks/>
          </p:cNvSpPr>
          <p:nvPr/>
        </p:nvSpPr>
        <p:spPr>
          <a:xfrm>
            <a:off x="438019" y="304605"/>
            <a:ext cx="5027600" cy="6518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600"/>
            </a:pPr>
            <a:r>
              <a:rPr lang="en-US" sz="2400" b="1" dirty="0">
                <a:solidFill>
                  <a:schemeClr val="lt1"/>
                </a:solidFill>
                <a:latin typeface="Titillium Web"/>
                <a:sym typeface="Titillium Web"/>
              </a:rPr>
              <a:t>FURTHER SUGGESTIONS </a:t>
            </a:r>
          </a:p>
        </p:txBody>
      </p:sp>
      <p:grpSp>
        <p:nvGrpSpPr>
          <p:cNvPr id="25" name="Google Shape;545;p36">
            <a:extLst>
              <a:ext uri="{FF2B5EF4-FFF2-40B4-BE49-F238E27FC236}">
                <a16:creationId xmlns:a16="http://schemas.microsoft.com/office/drawing/2014/main" id="{28D13E0C-2E79-42EB-A69B-E58684757A68}"/>
              </a:ext>
            </a:extLst>
          </p:cNvPr>
          <p:cNvGrpSpPr/>
          <p:nvPr/>
        </p:nvGrpSpPr>
        <p:grpSpPr>
          <a:xfrm>
            <a:off x="4389476" y="1191320"/>
            <a:ext cx="269668" cy="269668"/>
            <a:chOff x="5941025" y="3634402"/>
            <a:chExt cx="467650" cy="467650"/>
          </a:xfrm>
        </p:grpSpPr>
        <p:sp>
          <p:nvSpPr>
            <p:cNvPr id="26" name="Google Shape;546;p36">
              <a:extLst>
                <a:ext uri="{FF2B5EF4-FFF2-40B4-BE49-F238E27FC236}">
                  <a16:creationId xmlns:a16="http://schemas.microsoft.com/office/drawing/2014/main" id="{D778E39D-8EA0-419E-A39F-7C3B427A9AAC}"/>
                </a:ext>
              </a:extLst>
            </p:cNvPr>
            <p:cNvSpPr/>
            <p:nvPr/>
          </p:nvSpPr>
          <p:spPr>
            <a:xfrm>
              <a:off x="5941025" y="3634402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dirty="0"/>
            </a:p>
          </p:txBody>
        </p:sp>
        <p:sp>
          <p:nvSpPr>
            <p:cNvPr id="27" name="Google Shape;547;p36">
              <a:extLst>
                <a:ext uri="{FF2B5EF4-FFF2-40B4-BE49-F238E27FC236}">
                  <a16:creationId xmlns:a16="http://schemas.microsoft.com/office/drawing/2014/main" id="{7F60F3CA-1E28-48BE-B383-E576449564C1}"/>
                </a:ext>
              </a:extLst>
            </p:cNvPr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8" name="Google Shape;548;p36">
              <a:extLst>
                <a:ext uri="{FF2B5EF4-FFF2-40B4-BE49-F238E27FC236}">
                  <a16:creationId xmlns:a16="http://schemas.microsoft.com/office/drawing/2014/main" id="{9124C934-539B-4390-BDA1-ED125175E874}"/>
                </a:ext>
              </a:extLst>
            </p:cNvPr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9" name="Google Shape;549;p36">
              <a:extLst>
                <a:ext uri="{FF2B5EF4-FFF2-40B4-BE49-F238E27FC236}">
                  <a16:creationId xmlns:a16="http://schemas.microsoft.com/office/drawing/2014/main" id="{D86CD6E9-4E37-4FAC-9087-D1ED6B2E7916}"/>
                </a:ext>
              </a:extLst>
            </p:cNvPr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0" name="Google Shape;550;p36">
              <a:extLst>
                <a:ext uri="{FF2B5EF4-FFF2-40B4-BE49-F238E27FC236}">
                  <a16:creationId xmlns:a16="http://schemas.microsoft.com/office/drawing/2014/main" id="{443EA296-212B-4B95-A9E1-A43CD91ED2A7}"/>
                </a:ext>
              </a:extLst>
            </p:cNvPr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1" name="Google Shape;551;p36">
              <a:extLst>
                <a:ext uri="{FF2B5EF4-FFF2-40B4-BE49-F238E27FC236}">
                  <a16:creationId xmlns:a16="http://schemas.microsoft.com/office/drawing/2014/main" id="{E4C62851-6F4C-47AD-832A-F8551B706AF9}"/>
                </a:ext>
              </a:extLst>
            </p:cNvPr>
            <p:cNvSpPr/>
            <p:nvPr/>
          </p:nvSpPr>
          <p:spPr>
            <a:xfrm>
              <a:off x="6202850" y="3720875"/>
              <a:ext cx="204000" cy="278876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dirty="0"/>
            </a:p>
          </p:txBody>
        </p:sp>
      </p:grpSp>
      <p:sp>
        <p:nvSpPr>
          <p:cNvPr id="33" name="Google Shape;240;p27">
            <a:extLst>
              <a:ext uri="{FF2B5EF4-FFF2-40B4-BE49-F238E27FC236}">
                <a16:creationId xmlns:a16="http://schemas.microsoft.com/office/drawing/2014/main" id="{AC3D6240-C31D-4A9C-AC7E-2E5405DFE59E}"/>
              </a:ext>
            </a:extLst>
          </p:cNvPr>
          <p:cNvSpPr txBox="1"/>
          <p:nvPr/>
        </p:nvSpPr>
        <p:spPr>
          <a:xfrm>
            <a:off x="241009" y="887880"/>
            <a:ext cx="4088691" cy="830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6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Integrate GPS in order to know the exact battery position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71FE97BE-F766-43BC-B8F7-D471F74D75B5}"/>
              </a:ext>
            </a:extLst>
          </p:cNvPr>
          <p:cNvSpPr txBox="1"/>
          <p:nvPr/>
        </p:nvSpPr>
        <p:spPr>
          <a:xfrm>
            <a:off x="237944" y="1779906"/>
            <a:ext cx="33265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6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Support iOS based systems</a:t>
            </a:r>
          </a:p>
        </p:txBody>
      </p:sp>
      <p:sp>
        <p:nvSpPr>
          <p:cNvPr id="42" name="תיבת טקסט 41">
            <a:extLst>
              <a:ext uri="{FF2B5EF4-FFF2-40B4-BE49-F238E27FC236}">
                <a16:creationId xmlns:a16="http://schemas.microsoft.com/office/drawing/2014/main" id="{04152E2A-5379-420A-AA09-EB31663B6D13}"/>
              </a:ext>
            </a:extLst>
          </p:cNvPr>
          <p:cNvSpPr txBox="1"/>
          <p:nvPr/>
        </p:nvSpPr>
        <p:spPr>
          <a:xfrm>
            <a:off x="237222" y="2458234"/>
            <a:ext cx="3794273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sz="1600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Add security &amp; anti malware features </a:t>
            </a:r>
          </a:p>
        </p:txBody>
      </p:sp>
      <p:grpSp>
        <p:nvGrpSpPr>
          <p:cNvPr id="35" name="Google Shape;552;p36">
            <a:extLst>
              <a:ext uri="{FF2B5EF4-FFF2-40B4-BE49-F238E27FC236}">
                <a16:creationId xmlns:a16="http://schemas.microsoft.com/office/drawing/2014/main" id="{674A7BFE-C0A1-4838-B1E6-181776ACBF1D}"/>
              </a:ext>
            </a:extLst>
          </p:cNvPr>
          <p:cNvGrpSpPr/>
          <p:nvPr/>
        </p:nvGrpSpPr>
        <p:grpSpPr>
          <a:xfrm>
            <a:off x="5120124" y="3186949"/>
            <a:ext cx="271178" cy="271195"/>
            <a:chOff x="6643075" y="3664250"/>
            <a:chExt cx="407950" cy="407975"/>
          </a:xfrm>
        </p:grpSpPr>
        <p:sp>
          <p:nvSpPr>
            <p:cNvPr id="36" name="Google Shape;553;p36">
              <a:extLst>
                <a:ext uri="{FF2B5EF4-FFF2-40B4-BE49-F238E27FC236}">
                  <a16:creationId xmlns:a16="http://schemas.microsoft.com/office/drawing/2014/main" id="{EACA57AB-15CF-4A92-8C38-726EB71AD229}"/>
                </a:ext>
              </a:extLst>
            </p:cNvPr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7" name="Google Shape;554;p36">
              <a:extLst>
                <a:ext uri="{FF2B5EF4-FFF2-40B4-BE49-F238E27FC236}">
                  <a16:creationId xmlns:a16="http://schemas.microsoft.com/office/drawing/2014/main" id="{F631C7D3-B17D-4BAD-BEE5-36F7D53C0609}"/>
                </a:ext>
              </a:extLst>
            </p:cNvPr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</p:grpSp>
      <p:sp>
        <p:nvSpPr>
          <p:cNvPr id="43" name="תיבת טקסט 42">
            <a:extLst>
              <a:ext uri="{FF2B5EF4-FFF2-40B4-BE49-F238E27FC236}">
                <a16:creationId xmlns:a16="http://schemas.microsoft.com/office/drawing/2014/main" id="{19130F7E-8819-4A95-9CC0-140D22C2BD96}"/>
              </a:ext>
            </a:extLst>
          </p:cNvPr>
          <p:cNvSpPr txBox="1"/>
          <p:nvPr/>
        </p:nvSpPr>
        <p:spPr>
          <a:xfrm>
            <a:off x="213170" y="3751217"/>
            <a:ext cx="4781839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Cooperate with manufacturers in order to make our solution a built-in feature for future batteries</a:t>
            </a:r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C6346BDC-37F2-4137-8A15-3C8C80B282FD}"/>
              </a:ext>
            </a:extLst>
          </p:cNvPr>
          <p:cNvSpPr/>
          <p:nvPr/>
        </p:nvSpPr>
        <p:spPr>
          <a:xfrm>
            <a:off x="213170" y="3166442"/>
            <a:ext cx="49077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6088" lvl="0" indent="-369888">
              <a:spcBef>
                <a:spcPts val="600"/>
              </a:spcBef>
              <a:buClr>
                <a:srgbClr val="7DFFB1"/>
              </a:buClr>
              <a:buSzPct val="100000"/>
              <a:buFont typeface="Titillium Web Light"/>
              <a:buChar char="▰"/>
              <a:tabLst>
                <a:tab pos="538163" algn="l"/>
              </a:tabLst>
            </a:pPr>
            <a:r>
              <a:rPr lang="en-US" dirty="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Integrate a cellular network support for a larger reception range</a:t>
            </a:r>
          </a:p>
        </p:txBody>
      </p:sp>
      <p:sp>
        <p:nvSpPr>
          <p:cNvPr id="45" name="Google Shape;502;p36">
            <a:extLst>
              <a:ext uri="{FF2B5EF4-FFF2-40B4-BE49-F238E27FC236}">
                <a16:creationId xmlns:a16="http://schemas.microsoft.com/office/drawing/2014/main" id="{1E282BA4-1C1B-4D73-8F3C-48DF814E5BDD}"/>
              </a:ext>
            </a:extLst>
          </p:cNvPr>
          <p:cNvSpPr/>
          <p:nvPr/>
        </p:nvSpPr>
        <p:spPr>
          <a:xfrm>
            <a:off x="4054075" y="2479717"/>
            <a:ext cx="194114" cy="27941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grpSp>
        <p:nvGrpSpPr>
          <p:cNvPr id="46" name="Google Shape;602;p36">
            <a:extLst>
              <a:ext uri="{FF2B5EF4-FFF2-40B4-BE49-F238E27FC236}">
                <a16:creationId xmlns:a16="http://schemas.microsoft.com/office/drawing/2014/main" id="{4F72B60A-F936-4062-A61F-1F759433F4DE}"/>
              </a:ext>
            </a:extLst>
          </p:cNvPr>
          <p:cNvGrpSpPr/>
          <p:nvPr/>
        </p:nvGrpSpPr>
        <p:grpSpPr>
          <a:xfrm>
            <a:off x="3227639" y="1761907"/>
            <a:ext cx="269198" cy="320526"/>
            <a:chOff x="3968275" y="4980625"/>
            <a:chExt cx="379975" cy="452425"/>
          </a:xfrm>
        </p:grpSpPr>
        <p:sp>
          <p:nvSpPr>
            <p:cNvPr id="47" name="Google Shape;603;p36">
              <a:extLst>
                <a:ext uri="{FF2B5EF4-FFF2-40B4-BE49-F238E27FC236}">
                  <a16:creationId xmlns:a16="http://schemas.microsoft.com/office/drawing/2014/main" id="{97F920A1-D89D-4345-98F4-E06E98C9FCE0}"/>
                </a:ext>
              </a:extLst>
            </p:cNvPr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48" name="Google Shape;604;p36">
              <a:extLst>
                <a:ext uri="{FF2B5EF4-FFF2-40B4-BE49-F238E27FC236}">
                  <a16:creationId xmlns:a16="http://schemas.microsoft.com/office/drawing/2014/main" id="{C9D794B4-1D27-44C1-BE71-D469C789A6CD}"/>
                </a:ext>
              </a:extLst>
            </p:cNvPr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49" name="Google Shape;605;p36">
              <a:extLst>
                <a:ext uri="{FF2B5EF4-FFF2-40B4-BE49-F238E27FC236}">
                  <a16:creationId xmlns:a16="http://schemas.microsoft.com/office/drawing/2014/main" id="{230EAE34-CCAA-4BAF-9B1F-C056B02A2DD6}"/>
                </a:ext>
              </a:extLst>
            </p:cNvPr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grpSp>
        <p:nvGrpSpPr>
          <p:cNvPr id="50" name="Google Shape;534;p36">
            <a:extLst>
              <a:ext uri="{FF2B5EF4-FFF2-40B4-BE49-F238E27FC236}">
                <a16:creationId xmlns:a16="http://schemas.microsoft.com/office/drawing/2014/main" id="{70C9521D-2E4E-4840-A834-EB2A0EC78A82}"/>
              </a:ext>
            </a:extLst>
          </p:cNvPr>
          <p:cNvGrpSpPr/>
          <p:nvPr/>
        </p:nvGrpSpPr>
        <p:grpSpPr>
          <a:xfrm>
            <a:off x="4750619" y="3860402"/>
            <a:ext cx="369505" cy="268183"/>
            <a:chOff x="4604550" y="3714775"/>
            <a:chExt cx="439625" cy="319075"/>
          </a:xfrm>
        </p:grpSpPr>
        <p:sp>
          <p:nvSpPr>
            <p:cNvPr id="51" name="Google Shape;535;p36">
              <a:extLst>
                <a:ext uri="{FF2B5EF4-FFF2-40B4-BE49-F238E27FC236}">
                  <a16:creationId xmlns:a16="http://schemas.microsoft.com/office/drawing/2014/main" id="{9C8AB644-6732-4D80-A5DC-F8D1ED9E935D}"/>
                </a:ext>
              </a:extLst>
            </p:cNvPr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52" name="Google Shape;536;p36">
              <a:extLst>
                <a:ext uri="{FF2B5EF4-FFF2-40B4-BE49-F238E27FC236}">
                  <a16:creationId xmlns:a16="http://schemas.microsoft.com/office/drawing/2014/main" id="{B6967C22-E28B-491B-8E0B-B3D07675A40C}"/>
                </a:ext>
              </a:extLst>
            </p:cNvPr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1" name="תיבת טקסט 70">
                <a:extLst>
                  <a:ext uri="{FF2B5EF4-FFF2-40B4-BE49-F238E27FC236}">
                    <a16:creationId xmlns:a16="http://schemas.microsoft.com/office/drawing/2014/main" id="{035321DE-DC84-49CA-930E-C6E95F40BA7F}"/>
                  </a:ext>
                </a:extLst>
              </p:cNvPr>
              <p:cNvSpPr txBox="1"/>
              <p:nvPr/>
            </p:nvSpPr>
            <p:spPr>
              <a:xfrm>
                <a:off x="398984" y="4335992"/>
                <a:ext cx="4781839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050" b="1" dirty="0">
                    <a:solidFill>
                      <a:srgbClr val="7DFFB1"/>
                    </a:solidFill>
                    <a:latin typeface="Titillium Web"/>
                    <a:sym typeface="Titillium Web"/>
                  </a:rPr>
                  <a:t>INTERESTING FACT:</a:t>
                </a:r>
                <a:r>
                  <a:rPr lang="en-US" b="1" dirty="0">
                    <a:latin typeface="Titillium Web"/>
                    <a:ea typeface="Titillium Web"/>
                    <a:cs typeface="Titillium Web"/>
                    <a:sym typeface="Titillium Web"/>
                  </a:rPr>
                  <a:t> </a:t>
                </a:r>
                <a:r>
                  <a:rPr lang="en-US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</a:rPr>
                  <a:t>Size can get down to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</a:rPr>
                      <m:t>16</m:t>
                    </m:r>
                    <m:sSup>
                      <m:sSupPr>
                        <m:ctrlPr>
                          <a:rPr lang="en-US">
                            <a:solidFill>
                              <a:schemeClr val="lt1"/>
                            </a:solidFill>
                            <a:latin typeface="Titillium Web Light"/>
                            <a:ea typeface="Titillium Web Light"/>
                            <a:cs typeface="Titillium Web Light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chemeClr val="lt1"/>
                            </a:solidFill>
                            <a:latin typeface="Titillium Web Light"/>
                            <a:ea typeface="Titillium Web Light"/>
                            <a:cs typeface="Titillium Web Light"/>
                          </a:rPr>
                          <m:t>cm</m:t>
                        </m:r>
                      </m:e>
                      <m:sup>
                        <m:r>
                          <a:rPr lang="en-US">
                            <a:solidFill>
                              <a:schemeClr val="lt1"/>
                            </a:solidFill>
                            <a:latin typeface="Titillium Web Light"/>
                            <a:ea typeface="Titillium Web Light"/>
                            <a:cs typeface="Titillium Web Light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schemeClr val="lt1"/>
                    </a:solidFill>
                    <a:latin typeface="Titillium Web Light"/>
                    <a:ea typeface="Titillium Web Light"/>
                    <a:cs typeface="Titillium Web Light"/>
                  </a:rPr>
                  <a:t>.</a:t>
                </a:r>
              </a:p>
              <a:p>
                <a:r>
                  <a:rPr lang="en-US" sz="1050" b="1" dirty="0">
                    <a:solidFill>
                      <a:srgbClr val="7DFFB1"/>
                    </a:solidFill>
                    <a:latin typeface="Titillium Web"/>
                    <a:sym typeface="Titillium Web"/>
                  </a:rPr>
                  <a:t>INTERESTING FACT II:</a:t>
                </a:r>
                <a:r>
                  <a:rPr lang="en-US" b="1" dirty="0">
                    <a:latin typeface="Titillium Web"/>
                    <a:ea typeface="Titillium Web"/>
                    <a:cs typeface="Titillium Web"/>
                    <a:sym typeface="Titillium Web"/>
                  </a:rPr>
                  <a:t> </a:t>
                </a:r>
                <a:r>
                  <a:rPr lang="en-US" dirty="0">
                    <a:solidFill>
                      <a:schemeClr val="lt1"/>
                    </a:solidFill>
                    <a:latin typeface="Titillium Web Light"/>
                  </a:rPr>
                  <a:t>Total manufacturing cost – 7$.</a:t>
                </a:r>
                <a:endParaRPr lang="en-US" dirty="0"/>
              </a:p>
            </p:txBody>
          </p:sp>
        </mc:Choice>
        <mc:Fallback>
          <p:sp>
            <p:nvSpPr>
              <p:cNvPr id="71" name="תיבת טקסט 70">
                <a:extLst>
                  <a:ext uri="{FF2B5EF4-FFF2-40B4-BE49-F238E27FC236}">
                    <a16:creationId xmlns:a16="http://schemas.microsoft.com/office/drawing/2014/main" id="{035321DE-DC84-49CA-930E-C6E95F40BA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984" y="4335992"/>
                <a:ext cx="4781839" cy="523220"/>
              </a:xfrm>
              <a:prstGeom prst="rect">
                <a:avLst/>
              </a:prstGeom>
              <a:blipFill>
                <a:blip r:embed="rId3"/>
                <a:stretch>
                  <a:fillRect b="-12791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7" grpId="0"/>
      <p:bldP spid="42" grpId="0"/>
      <p:bldP spid="43" grpId="0"/>
      <p:bldP spid="2" grpId="0"/>
      <p:bldP spid="45" grpId="0" animBg="1"/>
      <p:bldP spid="7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08" name="Google Shape;308;p33"/>
          <p:cNvSpPr txBox="1">
            <a:spLocks noGrp="1"/>
          </p:cNvSpPr>
          <p:nvPr>
            <p:ph type="ctrTitle" idx="4294967295"/>
          </p:nvPr>
        </p:nvSpPr>
        <p:spPr>
          <a:xfrm>
            <a:off x="685800" y="440350"/>
            <a:ext cx="4360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sp>
        <p:nvSpPr>
          <p:cNvPr id="309" name="Google Shape;309;p33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69"/>
            <a:ext cx="4360500" cy="31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b="1" dirty="0">
                <a:latin typeface="Titillium Web"/>
                <a:ea typeface="Titillium Web"/>
                <a:cs typeface="Titillium Web"/>
                <a:sym typeface="Titillium Web"/>
              </a:rPr>
              <a:t>Any questions?</a:t>
            </a:r>
            <a:endParaRPr sz="3200" b="1"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us at</a:t>
            </a:r>
            <a:endParaRPr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" dirty="0"/>
              <a:t>ethgar.daniely@gmail.com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endParaRPr sz="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" dirty="0"/>
              <a:t>giladap89@gmail.com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inac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485</Words>
  <Application>Microsoft Office PowerPoint</Application>
  <PresentationFormat>‫הצגה על המסך (16:9)</PresentationFormat>
  <Paragraphs>92</Paragraphs>
  <Slides>7</Slides>
  <Notes>6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7</vt:i4>
      </vt:variant>
    </vt:vector>
  </HeadingPairs>
  <TitlesOfParts>
    <vt:vector size="14" baseType="lpstr">
      <vt:lpstr>Titillium Web</vt:lpstr>
      <vt:lpstr>Chivo Light</vt:lpstr>
      <vt:lpstr>Tahoma</vt:lpstr>
      <vt:lpstr>Titillium Web Light</vt:lpstr>
      <vt:lpstr>Cambria Math</vt:lpstr>
      <vt:lpstr>Arial</vt:lpstr>
      <vt:lpstr>Ninacor template</vt:lpstr>
      <vt:lpstr>מצגת של PowerPoint‏</vt:lpstr>
      <vt:lpstr>מצגת של PowerPoint‏</vt:lpstr>
      <vt:lpstr>OUR CONCEPT</vt:lpstr>
      <vt:lpstr>מצגת של PowerPoint‏</vt:lpstr>
      <vt:lpstr>מצגת של PowerPoint‏</vt:lpstr>
      <vt:lpstr>מצגת של PowerPoint‏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MOTIVATION</dc:title>
  <dc:creator>Ed</dc:creator>
  <cp:lastModifiedBy>Ed</cp:lastModifiedBy>
  <cp:revision>43</cp:revision>
  <dcterms:modified xsi:type="dcterms:W3CDTF">2019-06-09T18:26:49Z</dcterms:modified>
</cp:coreProperties>
</file>